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4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3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6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94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41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2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00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33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1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BD9F-D9EB-4D15-B6BB-379F81C716D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4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BD9F-D9EB-4D15-B6BB-379F81C716D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0E3E-8BDE-4264-A772-4CA9D41E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4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802EFD-3907-46A6-8CDF-A5FD689AF04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48981" y="0"/>
            <a:ext cx="10694037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152A6FA-87B5-4370-B92B-3559FED1C301}"/>
              </a:ext>
            </a:extLst>
          </p:cNvPr>
          <p:cNvSpPr/>
          <p:nvPr/>
        </p:nvSpPr>
        <p:spPr>
          <a:xfrm>
            <a:off x="2840831" y="5533937"/>
            <a:ext cx="614488" cy="88194"/>
          </a:xfrm>
          <a:custGeom>
            <a:avLst/>
            <a:gdLst>
              <a:gd name="connsiteX0" fmla="*/ 9525 w 614488"/>
              <a:gd name="connsiteY0" fmla="*/ 9613 h 88194"/>
              <a:gd name="connsiteX1" fmla="*/ 9525 w 614488"/>
              <a:gd name="connsiteY1" fmla="*/ 50094 h 88194"/>
              <a:gd name="connsiteX2" fmla="*/ 16669 w 614488"/>
              <a:gd name="connsiteY2" fmla="*/ 54857 h 88194"/>
              <a:gd name="connsiteX3" fmla="*/ 40482 w 614488"/>
              <a:gd name="connsiteY3" fmla="*/ 62001 h 88194"/>
              <a:gd name="connsiteX4" fmla="*/ 57150 w 614488"/>
              <a:gd name="connsiteY4" fmla="*/ 69144 h 88194"/>
              <a:gd name="connsiteX5" fmla="*/ 64294 w 614488"/>
              <a:gd name="connsiteY5" fmla="*/ 73907 h 88194"/>
              <a:gd name="connsiteX6" fmla="*/ 71438 w 614488"/>
              <a:gd name="connsiteY6" fmla="*/ 76288 h 88194"/>
              <a:gd name="connsiteX7" fmla="*/ 78582 w 614488"/>
              <a:gd name="connsiteY7" fmla="*/ 81051 h 88194"/>
              <a:gd name="connsiteX8" fmla="*/ 85725 w 614488"/>
              <a:gd name="connsiteY8" fmla="*/ 83432 h 88194"/>
              <a:gd name="connsiteX9" fmla="*/ 97632 w 614488"/>
              <a:gd name="connsiteY9" fmla="*/ 88194 h 88194"/>
              <a:gd name="connsiteX10" fmla="*/ 121444 w 614488"/>
              <a:gd name="connsiteY10" fmla="*/ 83432 h 88194"/>
              <a:gd name="connsiteX11" fmla="*/ 128588 w 614488"/>
              <a:gd name="connsiteY11" fmla="*/ 81051 h 88194"/>
              <a:gd name="connsiteX12" fmla="*/ 254794 w 614488"/>
              <a:gd name="connsiteY12" fmla="*/ 78669 h 88194"/>
              <a:gd name="connsiteX13" fmla="*/ 280988 w 614488"/>
              <a:gd name="connsiteY13" fmla="*/ 73907 h 88194"/>
              <a:gd name="connsiteX14" fmla="*/ 354807 w 614488"/>
              <a:gd name="connsiteY14" fmla="*/ 78669 h 88194"/>
              <a:gd name="connsiteX15" fmla="*/ 361950 w 614488"/>
              <a:gd name="connsiteY15" fmla="*/ 81051 h 88194"/>
              <a:gd name="connsiteX16" fmla="*/ 481013 w 614488"/>
              <a:gd name="connsiteY16" fmla="*/ 81051 h 88194"/>
              <a:gd name="connsiteX17" fmla="*/ 569119 w 614488"/>
              <a:gd name="connsiteY17" fmla="*/ 78669 h 88194"/>
              <a:gd name="connsiteX18" fmla="*/ 578644 w 614488"/>
              <a:gd name="connsiteY18" fmla="*/ 73907 h 88194"/>
              <a:gd name="connsiteX19" fmla="*/ 611982 w 614488"/>
              <a:gd name="connsiteY19" fmla="*/ 66763 h 88194"/>
              <a:gd name="connsiteX20" fmla="*/ 611982 w 614488"/>
              <a:gd name="connsiteY20" fmla="*/ 42951 h 88194"/>
              <a:gd name="connsiteX21" fmla="*/ 597694 w 614488"/>
              <a:gd name="connsiteY21" fmla="*/ 35807 h 88194"/>
              <a:gd name="connsiteX22" fmla="*/ 566738 w 614488"/>
              <a:gd name="connsiteY22" fmla="*/ 28663 h 88194"/>
              <a:gd name="connsiteX23" fmla="*/ 550069 w 614488"/>
              <a:gd name="connsiteY23" fmla="*/ 21519 h 88194"/>
              <a:gd name="connsiteX24" fmla="*/ 514350 w 614488"/>
              <a:gd name="connsiteY24" fmla="*/ 23901 h 88194"/>
              <a:gd name="connsiteX25" fmla="*/ 476250 w 614488"/>
              <a:gd name="connsiteY25" fmla="*/ 21519 h 88194"/>
              <a:gd name="connsiteX26" fmla="*/ 402432 w 614488"/>
              <a:gd name="connsiteY26" fmla="*/ 16757 h 88194"/>
              <a:gd name="connsiteX27" fmla="*/ 359569 w 614488"/>
              <a:gd name="connsiteY27" fmla="*/ 19138 h 88194"/>
              <a:gd name="connsiteX28" fmla="*/ 347663 w 614488"/>
              <a:gd name="connsiteY28" fmla="*/ 21519 h 88194"/>
              <a:gd name="connsiteX29" fmla="*/ 309563 w 614488"/>
              <a:gd name="connsiteY29" fmla="*/ 23901 h 88194"/>
              <a:gd name="connsiteX30" fmla="*/ 283369 w 614488"/>
              <a:gd name="connsiteY30" fmla="*/ 26282 h 88194"/>
              <a:gd name="connsiteX31" fmla="*/ 233363 w 614488"/>
              <a:gd name="connsiteY31" fmla="*/ 23901 h 88194"/>
              <a:gd name="connsiteX32" fmla="*/ 164307 w 614488"/>
              <a:gd name="connsiteY32" fmla="*/ 31044 h 88194"/>
              <a:gd name="connsiteX33" fmla="*/ 114300 w 614488"/>
              <a:gd name="connsiteY33" fmla="*/ 26282 h 88194"/>
              <a:gd name="connsiteX34" fmla="*/ 107157 w 614488"/>
              <a:gd name="connsiteY34" fmla="*/ 23901 h 88194"/>
              <a:gd name="connsiteX35" fmla="*/ 92869 w 614488"/>
              <a:gd name="connsiteY35" fmla="*/ 21519 h 88194"/>
              <a:gd name="connsiteX36" fmla="*/ 64294 w 614488"/>
              <a:gd name="connsiteY36" fmla="*/ 9613 h 88194"/>
              <a:gd name="connsiteX37" fmla="*/ 45244 w 614488"/>
              <a:gd name="connsiteY37" fmla="*/ 88 h 88194"/>
              <a:gd name="connsiteX38" fmla="*/ 19050 w 614488"/>
              <a:gd name="connsiteY38" fmla="*/ 2469 h 88194"/>
              <a:gd name="connsiteX39" fmla="*/ 2382 w 614488"/>
              <a:gd name="connsiteY39" fmla="*/ 16757 h 88194"/>
              <a:gd name="connsiteX40" fmla="*/ 0 w 614488"/>
              <a:gd name="connsiteY40" fmla="*/ 23901 h 88194"/>
              <a:gd name="connsiteX41" fmla="*/ 2382 w 614488"/>
              <a:gd name="connsiteY41" fmla="*/ 47713 h 88194"/>
              <a:gd name="connsiteX42" fmla="*/ 9525 w 614488"/>
              <a:gd name="connsiteY42" fmla="*/ 52476 h 88194"/>
              <a:gd name="connsiteX43" fmla="*/ 9525 w 614488"/>
              <a:gd name="connsiteY43" fmla="*/ 9613 h 8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4488" h="88194">
                <a:moveTo>
                  <a:pt x="9525" y="9613"/>
                </a:moveTo>
                <a:cubicBezTo>
                  <a:pt x="9525" y="9216"/>
                  <a:pt x="4655" y="39137"/>
                  <a:pt x="9525" y="50094"/>
                </a:cubicBezTo>
                <a:cubicBezTo>
                  <a:pt x="10687" y="52709"/>
                  <a:pt x="14054" y="53695"/>
                  <a:pt x="16669" y="54857"/>
                </a:cubicBezTo>
                <a:cubicBezTo>
                  <a:pt x="24115" y="58166"/>
                  <a:pt x="32571" y="60023"/>
                  <a:pt x="40482" y="62001"/>
                </a:cubicBezTo>
                <a:cubicBezTo>
                  <a:pt x="58417" y="73958"/>
                  <a:pt x="35621" y="59917"/>
                  <a:pt x="57150" y="69144"/>
                </a:cubicBezTo>
                <a:cubicBezTo>
                  <a:pt x="59781" y="70271"/>
                  <a:pt x="61734" y="72627"/>
                  <a:pt x="64294" y="73907"/>
                </a:cubicBezTo>
                <a:cubicBezTo>
                  <a:pt x="66539" y="75030"/>
                  <a:pt x="69057" y="75494"/>
                  <a:pt x="71438" y="76288"/>
                </a:cubicBezTo>
                <a:cubicBezTo>
                  <a:pt x="73819" y="77876"/>
                  <a:pt x="76022" y="79771"/>
                  <a:pt x="78582" y="81051"/>
                </a:cubicBezTo>
                <a:cubicBezTo>
                  <a:pt x="80827" y="82173"/>
                  <a:pt x="83375" y="82551"/>
                  <a:pt x="85725" y="83432"/>
                </a:cubicBezTo>
                <a:cubicBezTo>
                  <a:pt x="89728" y="84933"/>
                  <a:pt x="93663" y="86607"/>
                  <a:pt x="97632" y="88194"/>
                </a:cubicBezTo>
                <a:cubicBezTo>
                  <a:pt x="105569" y="86607"/>
                  <a:pt x="113765" y="85991"/>
                  <a:pt x="121444" y="83432"/>
                </a:cubicBezTo>
                <a:cubicBezTo>
                  <a:pt x="123825" y="82638"/>
                  <a:pt x="126079" y="81141"/>
                  <a:pt x="128588" y="81051"/>
                </a:cubicBezTo>
                <a:cubicBezTo>
                  <a:pt x="170637" y="79549"/>
                  <a:pt x="212725" y="79463"/>
                  <a:pt x="254794" y="78669"/>
                </a:cubicBezTo>
                <a:cubicBezTo>
                  <a:pt x="263525" y="77082"/>
                  <a:pt x="272117" y="74140"/>
                  <a:pt x="280988" y="73907"/>
                </a:cubicBezTo>
                <a:cubicBezTo>
                  <a:pt x="312047" y="73090"/>
                  <a:pt x="330047" y="71594"/>
                  <a:pt x="354807" y="78669"/>
                </a:cubicBezTo>
                <a:cubicBezTo>
                  <a:pt x="357220" y="79359"/>
                  <a:pt x="359569" y="80257"/>
                  <a:pt x="361950" y="81051"/>
                </a:cubicBezTo>
                <a:cubicBezTo>
                  <a:pt x="508731" y="74933"/>
                  <a:pt x="325311" y="81051"/>
                  <a:pt x="481013" y="81051"/>
                </a:cubicBezTo>
                <a:cubicBezTo>
                  <a:pt x="510392" y="81051"/>
                  <a:pt x="539750" y="79463"/>
                  <a:pt x="569119" y="78669"/>
                </a:cubicBezTo>
                <a:cubicBezTo>
                  <a:pt x="572294" y="77082"/>
                  <a:pt x="575163" y="74603"/>
                  <a:pt x="578644" y="73907"/>
                </a:cubicBezTo>
                <a:cubicBezTo>
                  <a:pt x="614476" y="66741"/>
                  <a:pt x="595327" y="77867"/>
                  <a:pt x="611982" y="66763"/>
                </a:cubicBezTo>
                <a:cubicBezTo>
                  <a:pt x="613628" y="58532"/>
                  <a:pt x="616685" y="51182"/>
                  <a:pt x="611982" y="42951"/>
                </a:cubicBezTo>
                <a:cubicBezTo>
                  <a:pt x="609809" y="39148"/>
                  <a:pt x="601362" y="37029"/>
                  <a:pt x="597694" y="35807"/>
                </a:cubicBezTo>
                <a:cubicBezTo>
                  <a:pt x="582909" y="25950"/>
                  <a:pt x="596196" y="33195"/>
                  <a:pt x="566738" y="28663"/>
                </a:cubicBezTo>
                <a:cubicBezTo>
                  <a:pt x="561675" y="27884"/>
                  <a:pt x="554134" y="23552"/>
                  <a:pt x="550069" y="21519"/>
                </a:cubicBezTo>
                <a:cubicBezTo>
                  <a:pt x="538163" y="22313"/>
                  <a:pt x="526283" y="23901"/>
                  <a:pt x="514350" y="23901"/>
                </a:cubicBezTo>
                <a:cubicBezTo>
                  <a:pt x="501625" y="23901"/>
                  <a:pt x="488954" y="22245"/>
                  <a:pt x="476250" y="21519"/>
                </a:cubicBezTo>
                <a:cubicBezTo>
                  <a:pt x="411996" y="17847"/>
                  <a:pt x="452048" y="20891"/>
                  <a:pt x="402432" y="16757"/>
                </a:cubicBezTo>
                <a:cubicBezTo>
                  <a:pt x="388144" y="17551"/>
                  <a:pt x="373825" y="17898"/>
                  <a:pt x="359569" y="19138"/>
                </a:cubicBezTo>
                <a:cubicBezTo>
                  <a:pt x="355537" y="19489"/>
                  <a:pt x="351692" y="21135"/>
                  <a:pt x="347663" y="21519"/>
                </a:cubicBezTo>
                <a:cubicBezTo>
                  <a:pt x="334996" y="22726"/>
                  <a:pt x="322253" y="22961"/>
                  <a:pt x="309563" y="23901"/>
                </a:cubicBezTo>
                <a:cubicBezTo>
                  <a:pt x="300820" y="24549"/>
                  <a:pt x="292100" y="25488"/>
                  <a:pt x="283369" y="26282"/>
                </a:cubicBezTo>
                <a:cubicBezTo>
                  <a:pt x="266700" y="25488"/>
                  <a:pt x="250051" y="23901"/>
                  <a:pt x="233363" y="23901"/>
                </a:cubicBezTo>
                <a:cubicBezTo>
                  <a:pt x="175331" y="23901"/>
                  <a:pt x="190693" y="17852"/>
                  <a:pt x="164307" y="31044"/>
                </a:cubicBezTo>
                <a:cubicBezTo>
                  <a:pt x="147638" y="29457"/>
                  <a:pt x="130915" y="28359"/>
                  <a:pt x="114300" y="26282"/>
                </a:cubicBezTo>
                <a:cubicBezTo>
                  <a:pt x="111810" y="25971"/>
                  <a:pt x="109607" y="24446"/>
                  <a:pt x="107157" y="23901"/>
                </a:cubicBezTo>
                <a:cubicBezTo>
                  <a:pt x="102444" y="22853"/>
                  <a:pt x="97632" y="22313"/>
                  <a:pt x="92869" y="21519"/>
                </a:cubicBezTo>
                <a:cubicBezTo>
                  <a:pt x="70892" y="10530"/>
                  <a:pt x="80707" y="13716"/>
                  <a:pt x="64294" y="9613"/>
                </a:cubicBezTo>
                <a:cubicBezTo>
                  <a:pt x="59042" y="6112"/>
                  <a:pt x="51670" y="490"/>
                  <a:pt x="45244" y="88"/>
                </a:cubicBezTo>
                <a:cubicBezTo>
                  <a:pt x="36494" y="-459"/>
                  <a:pt x="27781" y="1675"/>
                  <a:pt x="19050" y="2469"/>
                </a:cubicBezTo>
                <a:cubicBezTo>
                  <a:pt x="14647" y="5772"/>
                  <a:pt x="5700" y="11780"/>
                  <a:pt x="2382" y="16757"/>
                </a:cubicBezTo>
                <a:cubicBezTo>
                  <a:pt x="990" y="18846"/>
                  <a:pt x="794" y="21520"/>
                  <a:pt x="0" y="23901"/>
                </a:cubicBezTo>
                <a:cubicBezTo>
                  <a:pt x="794" y="31838"/>
                  <a:pt x="-141" y="40145"/>
                  <a:pt x="2382" y="47713"/>
                </a:cubicBezTo>
                <a:cubicBezTo>
                  <a:pt x="3287" y="50428"/>
                  <a:pt x="6895" y="51349"/>
                  <a:pt x="9525" y="52476"/>
                </a:cubicBezTo>
                <a:cubicBezTo>
                  <a:pt x="12533" y="53765"/>
                  <a:pt x="9525" y="10010"/>
                  <a:pt x="9525" y="96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60396C-FA11-4448-82CE-CCB398B95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894"/>
          <a:stretch/>
        </p:blipFill>
        <p:spPr>
          <a:xfrm rot="606012">
            <a:off x="2784501" y="5388543"/>
            <a:ext cx="623599" cy="46219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67C17B7-6A5E-4200-8A9C-2C4252E2AF1B}"/>
              </a:ext>
            </a:extLst>
          </p:cNvPr>
          <p:cNvSpPr/>
          <p:nvPr/>
        </p:nvSpPr>
        <p:spPr>
          <a:xfrm rot="2901055">
            <a:off x="4029014" y="3997188"/>
            <a:ext cx="202415" cy="6745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4AAFCC-2D49-433A-9050-7CEAC9873F07}"/>
              </a:ext>
            </a:extLst>
          </p:cNvPr>
          <p:cNvSpPr txBox="1"/>
          <p:nvPr/>
        </p:nvSpPr>
        <p:spPr>
          <a:xfrm rot="2983698">
            <a:off x="3492582" y="4092281"/>
            <a:ext cx="79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/>
              <a:t>MILBOURNE PLACE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0935D65-45C8-418C-A9DD-B1671F317A93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3960582" y="4053330"/>
            <a:ext cx="144438" cy="9993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44B63B1-69FA-4C53-94DC-F88E34838B5A}"/>
              </a:ext>
            </a:extLst>
          </p:cNvPr>
          <p:cNvSpPr txBox="1"/>
          <p:nvPr/>
        </p:nvSpPr>
        <p:spPr>
          <a:xfrm>
            <a:off x="7175" y="1200"/>
            <a:ext cx="532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/>
              <a:t> Route 25  (Monday)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EF6A11C-6D0F-4919-B1B0-CC504EF18C4E}"/>
              </a:ext>
            </a:extLst>
          </p:cNvPr>
          <p:cNvSpPr/>
          <p:nvPr/>
        </p:nvSpPr>
        <p:spPr>
          <a:xfrm rot="4932146">
            <a:off x="3797019" y="3724692"/>
            <a:ext cx="202415" cy="6745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0B4C99-8F58-44FE-98CA-50AD806BEA04}"/>
              </a:ext>
            </a:extLst>
          </p:cNvPr>
          <p:cNvSpPr txBox="1"/>
          <p:nvPr/>
        </p:nvSpPr>
        <p:spPr>
          <a:xfrm rot="4096565">
            <a:off x="7343205" y="1464725"/>
            <a:ext cx="7925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/>
              <a:t>ROYAL AVE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4DD383-B65B-4E05-B7AE-2040AA41DA1B}"/>
              </a:ext>
            </a:extLst>
          </p:cNvPr>
          <p:cNvCxnSpPr>
            <a:cxnSpLocks/>
          </p:cNvCxnSpPr>
          <p:nvPr/>
        </p:nvCxnSpPr>
        <p:spPr>
          <a:xfrm flipV="1">
            <a:off x="10599049" y="2450591"/>
            <a:ext cx="139145" cy="952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2F9202B1-18F3-4FAE-AC30-2C54AC9259A5}"/>
              </a:ext>
            </a:extLst>
          </p:cNvPr>
          <p:cNvSpPr/>
          <p:nvPr/>
        </p:nvSpPr>
        <p:spPr>
          <a:xfrm rot="8193076">
            <a:off x="3700669" y="3365521"/>
            <a:ext cx="114258" cy="506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A6DDBD5-7F07-4F9B-9878-ABDE122ED513}"/>
              </a:ext>
            </a:extLst>
          </p:cNvPr>
          <p:cNvSpPr/>
          <p:nvPr/>
        </p:nvSpPr>
        <p:spPr>
          <a:xfrm rot="8193076">
            <a:off x="3524049" y="3440065"/>
            <a:ext cx="114258" cy="506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A78179A-858D-4817-8EB4-0F3E2CF02385}"/>
              </a:ext>
            </a:extLst>
          </p:cNvPr>
          <p:cNvSpPr/>
          <p:nvPr/>
        </p:nvSpPr>
        <p:spPr>
          <a:xfrm rot="13318696">
            <a:off x="3968837" y="5188542"/>
            <a:ext cx="114258" cy="506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6C7F887-65E6-403E-954C-F29F1AFC5588}"/>
              </a:ext>
            </a:extLst>
          </p:cNvPr>
          <p:cNvSpPr/>
          <p:nvPr/>
        </p:nvSpPr>
        <p:spPr>
          <a:xfrm rot="12556962">
            <a:off x="6823836" y="80113"/>
            <a:ext cx="138252" cy="506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F3E519-EAE8-4871-8EF9-B037D23CE6A7}"/>
              </a:ext>
            </a:extLst>
          </p:cNvPr>
          <p:cNvSpPr/>
          <p:nvPr/>
        </p:nvSpPr>
        <p:spPr>
          <a:xfrm rot="12556962">
            <a:off x="6724484" y="304227"/>
            <a:ext cx="103871" cy="506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894191F-AB77-456D-80D6-EDCC74645363}"/>
              </a:ext>
            </a:extLst>
          </p:cNvPr>
          <p:cNvSpPr txBox="1"/>
          <p:nvPr/>
        </p:nvSpPr>
        <p:spPr>
          <a:xfrm>
            <a:off x="5931103" y="296467"/>
            <a:ext cx="9244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/>
              <a:t>THE POWDERMILLS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FECF84A-2557-4489-ABEC-98A83B1FB7C9}"/>
              </a:ext>
            </a:extLst>
          </p:cNvPr>
          <p:cNvSpPr/>
          <p:nvPr/>
        </p:nvSpPr>
        <p:spPr>
          <a:xfrm rot="10082754">
            <a:off x="7325116" y="815212"/>
            <a:ext cx="103871" cy="506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07563DB-8105-45A6-8BB7-326DBF2C8E2B}"/>
              </a:ext>
            </a:extLst>
          </p:cNvPr>
          <p:cNvSpPr/>
          <p:nvPr/>
        </p:nvSpPr>
        <p:spPr>
          <a:xfrm rot="13486401">
            <a:off x="10317094" y="316182"/>
            <a:ext cx="138252" cy="506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FBAB380-90EC-46D0-9E82-E5ECFCBB6D04}"/>
              </a:ext>
            </a:extLst>
          </p:cNvPr>
          <p:cNvSpPr/>
          <p:nvPr/>
        </p:nvSpPr>
        <p:spPr>
          <a:xfrm rot="14897122">
            <a:off x="8555690" y="940316"/>
            <a:ext cx="103871" cy="506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21B5D-A225-7762-5B94-A304A753E5CB}"/>
              </a:ext>
            </a:extLst>
          </p:cNvPr>
          <p:cNvSpPr txBox="1"/>
          <p:nvPr/>
        </p:nvSpPr>
        <p:spPr>
          <a:xfrm>
            <a:off x="0" y="6618945"/>
            <a:ext cx="646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25MO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FAD9DC-8D82-DD5E-A1AB-01E963890966}"/>
              </a:ext>
            </a:extLst>
          </p:cNvPr>
          <p:cNvSpPr/>
          <p:nvPr/>
        </p:nvSpPr>
        <p:spPr>
          <a:xfrm>
            <a:off x="609600" y="2419927"/>
            <a:ext cx="2992582" cy="4424274"/>
          </a:xfrm>
          <a:custGeom>
            <a:avLst/>
            <a:gdLst>
              <a:gd name="connsiteX0" fmla="*/ 2927927 w 2992582"/>
              <a:gd name="connsiteY0" fmla="*/ 64655 h 4424274"/>
              <a:gd name="connsiteX1" fmla="*/ 2974109 w 2992582"/>
              <a:gd name="connsiteY1" fmla="*/ 157018 h 4424274"/>
              <a:gd name="connsiteX2" fmla="*/ 2992582 w 2992582"/>
              <a:gd name="connsiteY2" fmla="*/ 258618 h 4424274"/>
              <a:gd name="connsiteX3" fmla="*/ 2983345 w 2992582"/>
              <a:gd name="connsiteY3" fmla="*/ 350982 h 4424274"/>
              <a:gd name="connsiteX4" fmla="*/ 2890982 w 2992582"/>
              <a:gd name="connsiteY4" fmla="*/ 397164 h 4424274"/>
              <a:gd name="connsiteX5" fmla="*/ 2595418 w 2992582"/>
              <a:gd name="connsiteY5" fmla="*/ 526473 h 4424274"/>
              <a:gd name="connsiteX6" fmla="*/ 2586182 w 2992582"/>
              <a:gd name="connsiteY6" fmla="*/ 563418 h 4424274"/>
              <a:gd name="connsiteX7" fmla="*/ 2586182 w 2992582"/>
              <a:gd name="connsiteY7" fmla="*/ 877455 h 4424274"/>
              <a:gd name="connsiteX8" fmla="*/ 2613891 w 2992582"/>
              <a:gd name="connsiteY8" fmla="*/ 997528 h 4424274"/>
              <a:gd name="connsiteX9" fmla="*/ 2632364 w 2992582"/>
              <a:gd name="connsiteY9" fmla="*/ 1108364 h 4424274"/>
              <a:gd name="connsiteX10" fmla="*/ 2669309 w 2992582"/>
              <a:gd name="connsiteY10" fmla="*/ 1357746 h 4424274"/>
              <a:gd name="connsiteX11" fmla="*/ 2697018 w 2992582"/>
              <a:gd name="connsiteY11" fmla="*/ 1468582 h 4424274"/>
              <a:gd name="connsiteX12" fmla="*/ 2715491 w 2992582"/>
              <a:gd name="connsiteY12" fmla="*/ 1625600 h 4424274"/>
              <a:gd name="connsiteX13" fmla="*/ 2770909 w 2992582"/>
              <a:gd name="connsiteY13" fmla="*/ 1921164 h 4424274"/>
              <a:gd name="connsiteX14" fmla="*/ 2789382 w 2992582"/>
              <a:gd name="connsiteY14" fmla="*/ 1995055 h 4424274"/>
              <a:gd name="connsiteX15" fmla="*/ 2826327 w 2992582"/>
              <a:gd name="connsiteY15" fmla="*/ 2115128 h 4424274"/>
              <a:gd name="connsiteX16" fmla="*/ 2854036 w 2992582"/>
              <a:gd name="connsiteY16" fmla="*/ 2244437 h 4424274"/>
              <a:gd name="connsiteX17" fmla="*/ 2881745 w 2992582"/>
              <a:gd name="connsiteY17" fmla="*/ 2512291 h 4424274"/>
              <a:gd name="connsiteX18" fmla="*/ 2900218 w 2992582"/>
              <a:gd name="connsiteY18" fmla="*/ 2660073 h 4424274"/>
              <a:gd name="connsiteX19" fmla="*/ 2918691 w 2992582"/>
              <a:gd name="connsiteY19" fmla="*/ 2733964 h 4424274"/>
              <a:gd name="connsiteX20" fmla="*/ 2937164 w 2992582"/>
              <a:gd name="connsiteY20" fmla="*/ 2872509 h 4424274"/>
              <a:gd name="connsiteX21" fmla="*/ 2927927 w 2992582"/>
              <a:gd name="connsiteY21" fmla="*/ 2992582 h 4424274"/>
              <a:gd name="connsiteX22" fmla="*/ 2900218 w 2992582"/>
              <a:gd name="connsiteY22" fmla="*/ 3020291 h 4424274"/>
              <a:gd name="connsiteX23" fmla="*/ 2733964 w 2992582"/>
              <a:gd name="connsiteY23" fmla="*/ 3029528 h 4424274"/>
              <a:gd name="connsiteX24" fmla="*/ 2475345 w 2992582"/>
              <a:gd name="connsiteY24" fmla="*/ 3020291 h 4424274"/>
              <a:gd name="connsiteX25" fmla="*/ 2447636 w 2992582"/>
              <a:gd name="connsiteY25" fmla="*/ 3011055 h 4424274"/>
              <a:gd name="connsiteX26" fmla="*/ 2262909 w 2992582"/>
              <a:gd name="connsiteY26" fmla="*/ 3020291 h 4424274"/>
              <a:gd name="connsiteX27" fmla="*/ 2244436 w 2992582"/>
              <a:gd name="connsiteY27" fmla="*/ 3048000 h 4424274"/>
              <a:gd name="connsiteX28" fmla="*/ 2235200 w 2992582"/>
              <a:gd name="connsiteY28" fmla="*/ 3084946 h 4424274"/>
              <a:gd name="connsiteX29" fmla="*/ 2207491 w 2992582"/>
              <a:gd name="connsiteY29" fmla="*/ 3112655 h 4424274"/>
              <a:gd name="connsiteX30" fmla="*/ 2198255 w 2992582"/>
              <a:gd name="connsiteY30" fmla="*/ 3177309 h 4424274"/>
              <a:gd name="connsiteX31" fmla="*/ 2133600 w 2992582"/>
              <a:gd name="connsiteY31" fmla="*/ 3232728 h 4424274"/>
              <a:gd name="connsiteX32" fmla="*/ 2087418 w 2992582"/>
              <a:gd name="connsiteY32" fmla="*/ 3223491 h 4424274"/>
              <a:gd name="connsiteX33" fmla="*/ 2068945 w 2992582"/>
              <a:gd name="connsiteY33" fmla="*/ 3186546 h 4424274"/>
              <a:gd name="connsiteX34" fmla="*/ 2041236 w 2992582"/>
              <a:gd name="connsiteY34" fmla="*/ 3158837 h 4424274"/>
              <a:gd name="connsiteX35" fmla="*/ 1958109 w 2992582"/>
              <a:gd name="connsiteY35" fmla="*/ 3177309 h 4424274"/>
              <a:gd name="connsiteX36" fmla="*/ 1893455 w 2992582"/>
              <a:gd name="connsiteY36" fmla="*/ 3195782 h 4424274"/>
              <a:gd name="connsiteX37" fmla="*/ 1810327 w 2992582"/>
              <a:gd name="connsiteY37" fmla="*/ 3205018 h 4424274"/>
              <a:gd name="connsiteX38" fmla="*/ 1736436 w 2992582"/>
              <a:gd name="connsiteY38" fmla="*/ 3241964 h 4424274"/>
              <a:gd name="connsiteX39" fmla="*/ 1681018 w 2992582"/>
              <a:gd name="connsiteY39" fmla="*/ 3297382 h 4424274"/>
              <a:gd name="connsiteX40" fmla="*/ 1634836 w 2992582"/>
              <a:gd name="connsiteY40" fmla="*/ 3315855 h 4424274"/>
              <a:gd name="connsiteX41" fmla="*/ 1579418 w 2992582"/>
              <a:gd name="connsiteY41" fmla="*/ 3352800 h 4424274"/>
              <a:gd name="connsiteX42" fmla="*/ 1524000 w 2992582"/>
              <a:gd name="connsiteY42" fmla="*/ 3389746 h 4424274"/>
              <a:gd name="connsiteX43" fmla="*/ 1487055 w 2992582"/>
              <a:gd name="connsiteY43" fmla="*/ 3426691 h 4424274"/>
              <a:gd name="connsiteX44" fmla="*/ 1422400 w 2992582"/>
              <a:gd name="connsiteY44" fmla="*/ 3482109 h 4424274"/>
              <a:gd name="connsiteX45" fmla="*/ 1403927 w 2992582"/>
              <a:gd name="connsiteY45" fmla="*/ 3509818 h 4424274"/>
              <a:gd name="connsiteX46" fmla="*/ 1385455 w 2992582"/>
              <a:gd name="connsiteY46" fmla="*/ 3546764 h 4424274"/>
              <a:gd name="connsiteX47" fmla="*/ 1339273 w 2992582"/>
              <a:gd name="connsiteY47" fmla="*/ 3583709 h 4424274"/>
              <a:gd name="connsiteX48" fmla="*/ 1274618 w 2992582"/>
              <a:gd name="connsiteY48" fmla="*/ 3648364 h 4424274"/>
              <a:gd name="connsiteX49" fmla="*/ 1237673 w 2992582"/>
              <a:gd name="connsiteY49" fmla="*/ 3740728 h 4424274"/>
              <a:gd name="connsiteX50" fmla="*/ 1228436 w 2992582"/>
              <a:gd name="connsiteY50" fmla="*/ 3768437 h 4424274"/>
              <a:gd name="connsiteX51" fmla="*/ 1173018 w 2992582"/>
              <a:gd name="connsiteY51" fmla="*/ 3786909 h 4424274"/>
              <a:gd name="connsiteX52" fmla="*/ 979055 w 2992582"/>
              <a:gd name="connsiteY52" fmla="*/ 3786909 h 4424274"/>
              <a:gd name="connsiteX53" fmla="*/ 942109 w 2992582"/>
              <a:gd name="connsiteY53" fmla="*/ 3805382 h 4424274"/>
              <a:gd name="connsiteX54" fmla="*/ 914400 w 2992582"/>
              <a:gd name="connsiteY54" fmla="*/ 3842328 h 4424274"/>
              <a:gd name="connsiteX55" fmla="*/ 886691 w 2992582"/>
              <a:gd name="connsiteY55" fmla="*/ 3851564 h 4424274"/>
              <a:gd name="connsiteX56" fmla="*/ 868218 w 2992582"/>
              <a:gd name="connsiteY56" fmla="*/ 3879273 h 4424274"/>
              <a:gd name="connsiteX57" fmla="*/ 812800 w 2992582"/>
              <a:gd name="connsiteY57" fmla="*/ 3897746 h 4424274"/>
              <a:gd name="connsiteX58" fmla="*/ 775855 w 2992582"/>
              <a:gd name="connsiteY58" fmla="*/ 3916218 h 4424274"/>
              <a:gd name="connsiteX59" fmla="*/ 720436 w 2992582"/>
              <a:gd name="connsiteY59" fmla="*/ 3934691 h 4424274"/>
              <a:gd name="connsiteX60" fmla="*/ 655782 w 2992582"/>
              <a:gd name="connsiteY60" fmla="*/ 3971637 h 4424274"/>
              <a:gd name="connsiteX61" fmla="*/ 563418 w 2992582"/>
              <a:gd name="connsiteY61" fmla="*/ 4017818 h 4424274"/>
              <a:gd name="connsiteX62" fmla="*/ 498764 w 2992582"/>
              <a:gd name="connsiteY62" fmla="*/ 4036291 h 4424274"/>
              <a:gd name="connsiteX63" fmla="*/ 424873 w 2992582"/>
              <a:gd name="connsiteY63" fmla="*/ 4073237 h 4424274"/>
              <a:gd name="connsiteX64" fmla="*/ 415636 w 2992582"/>
              <a:gd name="connsiteY64" fmla="*/ 4100946 h 4424274"/>
              <a:gd name="connsiteX65" fmla="*/ 387927 w 2992582"/>
              <a:gd name="connsiteY65" fmla="*/ 4128655 h 4424274"/>
              <a:gd name="connsiteX66" fmla="*/ 378691 w 2992582"/>
              <a:gd name="connsiteY66" fmla="*/ 4174837 h 4424274"/>
              <a:gd name="connsiteX67" fmla="*/ 350982 w 2992582"/>
              <a:gd name="connsiteY67" fmla="*/ 4230255 h 4424274"/>
              <a:gd name="connsiteX68" fmla="*/ 332509 w 2992582"/>
              <a:gd name="connsiteY68" fmla="*/ 4294909 h 4424274"/>
              <a:gd name="connsiteX69" fmla="*/ 304800 w 2992582"/>
              <a:gd name="connsiteY69" fmla="*/ 4304146 h 4424274"/>
              <a:gd name="connsiteX70" fmla="*/ 267855 w 2992582"/>
              <a:gd name="connsiteY70" fmla="*/ 4322618 h 4424274"/>
              <a:gd name="connsiteX71" fmla="*/ 258618 w 2992582"/>
              <a:gd name="connsiteY71" fmla="*/ 4350328 h 4424274"/>
              <a:gd name="connsiteX72" fmla="*/ 286327 w 2992582"/>
              <a:gd name="connsiteY72" fmla="*/ 4414982 h 4424274"/>
              <a:gd name="connsiteX73" fmla="*/ 258618 w 2992582"/>
              <a:gd name="connsiteY73" fmla="*/ 4424218 h 4424274"/>
              <a:gd name="connsiteX74" fmla="*/ 138545 w 2992582"/>
              <a:gd name="connsiteY74" fmla="*/ 4396509 h 4424274"/>
              <a:gd name="connsiteX75" fmla="*/ 110836 w 2992582"/>
              <a:gd name="connsiteY75" fmla="*/ 4341091 h 4424274"/>
              <a:gd name="connsiteX76" fmla="*/ 83127 w 2992582"/>
              <a:gd name="connsiteY76" fmla="*/ 4257964 h 4424274"/>
              <a:gd name="connsiteX77" fmla="*/ 55418 w 2992582"/>
              <a:gd name="connsiteY77" fmla="*/ 4017818 h 4424274"/>
              <a:gd name="connsiteX78" fmla="*/ 27709 w 2992582"/>
              <a:gd name="connsiteY78" fmla="*/ 3759200 h 4424274"/>
              <a:gd name="connsiteX79" fmla="*/ 0 w 2992582"/>
              <a:gd name="connsiteY79" fmla="*/ 3177309 h 4424274"/>
              <a:gd name="connsiteX80" fmla="*/ 18473 w 2992582"/>
              <a:gd name="connsiteY80" fmla="*/ 2281382 h 4424274"/>
              <a:gd name="connsiteX81" fmla="*/ 64655 w 2992582"/>
              <a:gd name="connsiteY81" fmla="*/ 1921164 h 4424274"/>
              <a:gd name="connsiteX82" fmla="*/ 83127 w 2992582"/>
              <a:gd name="connsiteY82" fmla="*/ 1754909 h 4424274"/>
              <a:gd name="connsiteX83" fmla="*/ 157018 w 2992582"/>
              <a:gd name="connsiteY83" fmla="*/ 1588655 h 4424274"/>
              <a:gd name="connsiteX84" fmla="*/ 212436 w 2992582"/>
              <a:gd name="connsiteY84" fmla="*/ 1524000 h 4424274"/>
              <a:gd name="connsiteX85" fmla="*/ 461818 w 2992582"/>
              <a:gd name="connsiteY85" fmla="*/ 1376218 h 4424274"/>
              <a:gd name="connsiteX86" fmla="*/ 674255 w 2992582"/>
              <a:gd name="connsiteY86" fmla="*/ 1283855 h 4424274"/>
              <a:gd name="connsiteX87" fmla="*/ 831273 w 2992582"/>
              <a:gd name="connsiteY87" fmla="*/ 1173018 h 4424274"/>
              <a:gd name="connsiteX88" fmla="*/ 1154545 w 2992582"/>
              <a:gd name="connsiteY88" fmla="*/ 951346 h 4424274"/>
              <a:gd name="connsiteX89" fmla="*/ 1662545 w 2992582"/>
              <a:gd name="connsiteY89" fmla="*/ 378691 h 4424274"/>
              <a:gd name="connsiteX90" fmla="*/ 1773382 w 2992582"/>
              <a:gd name="connsiteY90" fmla="*/ 184728 h 4424274"/>
              <a:gd name="connsiteX91" fmla="*/ 1911927 w 2992582"/>
              <a:gd name="connsiteY91" fmla="*/ 55418 h 4424274"/>
              <a:gd name="connsiteX92" fmla="*/ 1976582 w 2992582"/>
              <a:gd name="connsiteY92" fmla="*/ 27709 h 4424274"/>
              <a:gd name="connsiteX93" fmla="*/ 2613891 w 2992582"/>
              <a:gd name="connsiteY93" fmla="*/ 0 h 4424274"/>
              <a:gd name="connsiteX94" fmla="*/ 2900218 w 2992582"/>
              <a:gd name="connsiteY94" fmla="*/ 9237 h 4424274"/>
              <a:gd name="connsiteX95" fmla="*/ 2937164 w 2992582"/>
              <a:gd name="connsiteY95" fmla="*/ 46182 h 4424274"/>
              <a:gd name="connsiteX96" fmla="*/ 2927927 w 2992582"/>
              <a:gd name="connsiteY96" fmla="*/ 64655 h 442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992582" h="4424274">
                <a:moveTo>
                  <a:pt x="2927927" y="64655"/>
                </a:moveTo>
                <a:cubicBezTo>
                  <a:pt x="2934084" y="83128"/>
                  <a:pt x="2965131" y="121106"/>
                  <a:pt x="2974109" y="157018"/>
                </a:cubicBezTo>
                <a:cubicBezTo>
                  <a:pt x="2982458" y="190412"/>
                  <a:pt x="2986424" y="224751"/>
                  <a:pt x="2992582" y="258618"/>
                </a:cubicBezTo>
                <a:cubicBezTo>
                  <a:pt x="2989503" y="289406"/>
                  <a:pt x="2992445" y="321409"/>
                  <a:pt x="2983345" y="350982"/>
                </a:cubicBezTo>
                <a:cubicBezTo>
                  <a:pt x="2972419" y="386492"/>
                  <a:pt x="2912202" y="388912"/>
                  <a:pt x="2890982" y="397164"/>
                </a:cubicBezTo>
                <a:cubicBezTo>
                  <a:pt x="2637801" y="495623"/>
                  <a:pt x="2700661" y="456310"/>
                  <a:pt x="2595418" y="526473"/>
                </a:cubicBezTo>
                <a:cubicBezTo>
                  <a:pt x="2592339" y="538788"/>
                  <a:pt x="2588112" y="550872"/>
                  <a:pt x="2586182" y="563418"/>
                </a:cubicBezTo>
                <a:cubicBezTo>
                  <a:pt x="2569295" y="673183"/>
                  <a:pt x="2573463" y="756624"/>
                  <a:pt x="2586182" y="877455"/>
                </a:cubicBezTo>
                <a:cubicBezTo>
                  <a:pt x="2590482" y="918306"/>
                  <a:pt x="2605835" y="957249"/>
                  <a:pt x="2613891" y="997528"/>
                </a:cubicBezTo>
                <a:cubicBezTo>
                  <a:pt x="2621237" y="1034256"/>
                  <a:pt x="2626669" y="1071345"/>
                  <a:pt x="2632364" y="1108364"/>
                </a:cubicBezTo>
                <a:cubicBezTo>
                  <a:pt x="2645142" y="1191421"/>
                  <a:pt x="2648928" y="1276220"/>
                  <a:pt x="2669309" y="1357746"/>
                </a:cubicBezTo>
                <a:lnTo>
                  <a:pt x="2697018" y="1468582"/>
                </a:lnTo>
                <a:cubicBezTo>
                  <a:pt x="2700438" y="1499359"/>
                  <a:pt x="2710417" y="1592618"/>
                  <a:pt x="2715491" y="1625600"/>
                </a:cubicBezTo>
                <a:cubicBezTo>
                  <a:pt x="2735733" y="1757178"/>
                  <a:pt x="2742972" y="1798244"/>
                  <a:pt x="2770909" y="1921164"/>
                </a:cubicBezTo>
                <a:cubicBezTo>
                  <a:pt x="2776536" y="1945921"/>
                  <a:pt x="2782407" y="1970643"/>
                  <a:pt x="2789382" y="1995055"/>
                </a:cubicBezTo>
                <a:cubicBezTo>
                  <a:pt x="2805207" y="2050440"/>
                  <a:pt x="2813713" y="2056264"/>
                  <a:pt x="2826327" y="2115128"/>
                </a:cubicBezTo>
                <a:cubicBezTo>
                  <a:pt x="2863545" y="2288815"/>
                  <a:pt x="2804038" y="2069437"/>
                  <a:pt x="2854036" y="2244437"/>
                </a:cubicBezTo>
                <a:cubicBezTo>
                  <a:pt x="2869265" y="2503308"/>
                  <a:pt x="2851945" y="2303687"/>
                  <a:pt x="2881745" y="2512291"/>
                </a:cubicBezTo>
                <a:cubicBezTo>
                  <a:pt x="2888766" y="2561436"/>
                  <a:pt x="2888177" y="2611911"/>
                  <a:pt x="2900218" y="2660073"/>
                </a:cubicBezTo>
                <a:cubicBezTo>
                  <a:pt x="2906376" y="2684703"/>
                  <a:pt x="2913371" y="2709139"/>
                  <a:pt x="2918691" y="2733964"/>
                </a:cubicBezTo>
                <a:cubicBezTo>
                  <a:pt x="2928257" y="2778605"/>
                  <a:pt x="2932191" y="2827753"/>
                  <a:pt x="2937164" y="2872509"/>
                </a:cubicBezTo>
                <a:cubicBezTo>
                  <a:pt x="2934085" y="2912533"/>
                  <a:pt x="2937663" y="2953638"/>
                  <a:pt x="2927927" y="2992582"/>
                </a:cubicBezTo>
                <a:cubicBezTo>
                  <a:pt x="2924759" y="3005254"/>
                  <a:pt x="2913049" y="3017847"/>
                  <a:pt x="2900218" y="3020291"/>
                </a:cubicBezTo>
                <a:cubicBezTo>
                  <a:pt x="2845695" y="3030677"/>
                  <a:pt x="2789382" y="3026449"/>
                  <a:pt x="2733964" y="3029528"/>
                </a:cubicBezTo>
                <a:cubicBezTo>
                  <a:pt x="2647758" y="3026449"/>
                  <a:pt x="2561427" y="3025845"/>
                  <a:pt x="2475345" y="3020291"/>
                </a:cubicBezTo>
                <a:cubicBezTo>
                  <a:pt x="2465629" y="3019664"/>
                  <a:pt x="2457372" y="3011055"/>
                  <a:pt x="2447636" y="3011055"/>
                </a:cubicBezTo>
                <a:cubicBezTo>
                  <a:pt x="2385983" y="3011055"/>
                  <a:pt x="2324485" y="3017212"/>
                  <a:pt x="2262909" y="3020291"/>
                </a:cubicBezTo>
                <a:cubicBezTo>
                  <a:pt x="2256751" y="3029527"/>
                  <a:pt x="2248809" y="3037797"/>
                  <a:pt x="2244436" y="3048000"/>
                </a:cubicBezTo>
                <a:cubicBezTo>
                  <a:pt x="2239436" y="3059668"/>
                  <a:pt x="2241498" y="3073924"/>
                  <a:pt x="2235200" y="3084946"/>
                </a:cubicBezTo>
                <a:cubicBezTo>
                  <a:pt x="2228719" y="3096287"/>
                  <a:pt x="2216727" y="3103419"/>
                  <a:pt x="2207491" y="3112655"/>
                </a:cubicBezTo>
                <a:cubicBezTo>
                  <a:pt x="2204412" y="3134206"/>
                  <a:pt x="2206340" y="3157096"/>
                  <a:pt x="2198255" y="3177309"/>
                </a:cubicBezTo>
                <a:cubicBezTo>
                  <a:pt x="2192743" y="3191090"/>
                  <a:pt x="2142006" y="3226423"/>
                  <a:pt x="2133600" y="3232728"/>
                </a:cubicBezTo>
                <a:cubicBezTo>
                  <a:pt x="2118206" y="3229649"/>
                  <a:pt x="2100193" y="3232616"/>
                  <a:pt x="2087418" y="3223491"/>
                </a:cubicBezTo>
                <a:cubicBezTo>
                  <a:pt x="2076214" y="3215488"/>
                  <a:pt x="2076948" y="3197750"/>
                  <a:pt x="2068945" y="3186546"/>
                </a:cubicBezTo>
                <a:cubicBezTo>
                  <a:pt x="2061353" y="3175917"/>
                  <a:pt x="2050472" y="3168073"/>
                  <a:pt x="2041236" y="3158837"/>
                </a:cubicBezTo>
                <a:cubicBezTo>
                  <a:pt x="2009502" y="3165184"/>
                  <a:pt x="1988537" y="3168615"/>
                  <a:pt x="1958109" y="3177309"/>
                </a:cubicBezTo>
                <a:cubicBezTo>
                  <a:pt x="1929939" y="3185358"/>
                  <a:pt x="1924745" y="3190968"/>
                  <a:pt x="1893455" y="3195782"/>
                </a:cubicBezTo>
                <a:cubicBezTo>
                  <a:pt x="1865899" y="3200021"/>
                  <a:pt x="1838036" y="3201939"/>
                  <a:pt x="1810327" y="3205018"/>
                </a:cubicBezTo>
                <a:cubicBezTo>
                  <a:pt x="1767412" y="3215748"/>
                  <a:pt x="1772667" y="3209356"/>
                  <a:pt x="1736436" y="3241964"/>
                </a:cubicBezTo>
                <a:cubicBezTo>
                  <a:pt x="1717018" y="3259440"/>
                  <a:pt x="1705274" y="3287680"/>
                  <a:pt x="1681018" y="3297382"/>
                </a:cubicBezTo>
                <a:lnTo>
                  <a:pt x="1634836" y="3315855"/>
                </a:lnTo>
                <a:cubicBezTo>
                  <a:pt x="1546441" y="3404250"/>
                  <a:pt x="1659620" y="3299333"/>
                  <a:pt x="1579418" y="3352800"/>
                </a:cubicBezTo>
                <a:cubicBezTo>
                  <a:pt x="1510227" y="3398927"/>
                  <a:pt x="1589888" y="3367782"/>
                  <a:pt x="1524000" y="3389746"/>
                </a:cubicBezTo>
                <a:cubicBezTo>
                  <a:pt x="1511685" y="3402061"/>
                  <a:pt x="1500162" y="3415223"/>
                  <a:pt x="1487055" y="3426691"/>
                </a:cubicBezTo>
                <a:cubicBezTo>
                  <a:pt x="1449418" y="3459623"/>
                  <a:pt x="1452713" y="3445733"/>
                  <a:pt x="1422400" y="3482109"/>
                </a:cubicBezTo>
                <a:cubicBezTo>
                  <a:pt x="1415293" y="3490637"/>
                  <a:pt x="1409434" y="3500180"/>
                  <a:pt x="1403927" y="3509818"/>
                </a:cubicBezTo>
                <a:cubicBezTo>
                  <a:pt x="1397096" y="3521773"/>
                  <a:pt x="1394522" y="3536402"/>
                  <a:pt x="1385455" y="3546764"/>
                </a:cubicBezTo>
                <a:cubicBezTo>
                  <a:pt x="1372473" y="3561600"/>
                  <a:pt x="1353805" y="3570388"/>
                  <a:pt x="1339273" y="3583709"/>
                </a:cubicBezTo>
                <a:cubicBezTo>
                  <a:pt x="1316805" y="3604304"/>
                  <a:pt x="1274618" y="3648364"/>
                  <a:pt x="1274618" y="3648364"/>
                </a:cubicBezTo>
                <a:cubicBezTo>
                  <a:pt x="1232575" y="3774492"/>
                  <a:pt x="1278441" y="3645602"/>
                  <a:pt x="1237673" y="3740728"/>
                </a:cubicBezTo>
                <a:cubicBezTo>
                  <a:pt x="1233838" y="3749677"/>
                  <a:pt x="1236359" y="3762778"/>
                  <a:pt x="1228436" y="3768437"/>
                </a:cubicBezTo>
                <a:cubicBezTo>
                  <a:pt x="1212591" y="3779755"/>
                  <a:pt x="1173018" y="3786909"/>
                  <a:pt x="1173018" y="3786909"/>
                </a:cubicBezTo>
                <a:cubicBezTo>
                  <a:pt x="1088997" y="3774906"/>
                  <a:pt x="1083608" y="3769484"/>
                  <a:pt x="979055" y="3786909"/>
                </a:cubicBezTo>
                <a:cubicBezTo>
                  <a:pt x="965473" y="3789173"/>
                  <a:pt x="954424" y="3799224"/>
                  <a:pt x="942109" y="3805382"/>
                </a:cubicBezTo>
                <a:cubicBezTo>
                  <a:pt x="932873" y="3817697"/>
                  <a:pt x="926226" y="3832473"/>
                  <a:pt x="914400" y="3842328"/>
                </a:cubicBezTo>
                <a:cubicBezTo>
                  <a:pt x="906921" y="3848561"/>
                  <a:pt x="894294" y="3845482"/>
                  <a:pt x="886691" y="3851564"/>
                </a:cubicBezTo>
                <a:cubicBezTo>
                  <a:pt x="878023" y="3858499"/>
                  <a:pt x="877631" y="3873390"/>
                  <a:pt x="868218" y="3879273"/>
                </a:cubicBezTo>
                <a:cubicBezTo>
                  <a:pt x="851706" y="3889593"/>
                  <a:pt x="830216" y="3889038"/>
                  <a:pt x="812800" y="3897746"/>
                </a:cubicBezTo>
                <a:cubicBezTo>
                  <a:pt x="800485" y="3903903"/>
                  <a:pt x="788639" y="3911105"/>
                  <a:pt x="775855" y="3916218"/>
                </a:cubicBezTo>
                <a:cubicBezTo>
                  <a:pt x="757775" y="3923450"/>
                  <a:pt x="720436" y="3934691"/>
                  <a:pt x="720436" y="3934691"/>
                </a:cubicBezTo>
                <a:cubicBezTo>
                  <a:pt x="662380" y="3973396"/>
                  <a:pt x="726087" y="3932578"/>
                  <a:pt x="655782" y="3971637"/>
                </a:cubicBezTo>
                <a:cubicBezTo>
                  <a:pt x="603717" y="4000562"/>
                  <a:pt x="618572" y="3999434"/>
                  <a:pt x="563418" y="4017818"/>
                </a:cubicBezTo>
                <a:cubicBezTo>
                  <a:pt x="542154" y="4024906"/>
                  <a:pt x="519575" y="4027967"/>
                  <a:pt x="498764" y="4036291"/>
                </a:cubicBezTo>
                <a:cubicBezTo>
                  <a:pt x="473196" y="4046518"/>
                  <a:pt x="424873" y="4073237"/>
                  <a:pt x="424873" y="4073237"/>
                </a:cubicBezTo>
                <a:cubicBezTo>
                  <a:pt x="421794" y="4082473"/>
                  <a:pt x="421037" y="4092845"/>
                  <a:pt x="415636" y="4100946"/>
                </a:cubicBezTo>
                <a:cubicBezTo>
                  <a:pt x="408390" y="4111814"/>
                  <a:pt x="393769" y="4116972"/>
                  <a:pt x="387927" y="4128655"/>
                </a:cubicBezTo>
                <a:cubicBezTo>
                  <a:pt x="380906" y="4142697"/>
                  <a:pt x="382498" y="4159607"/>
                  <a:pt x="378691" y="4174837"/>
                </a:cubicBezTo>
                <a:cubicBezTo>
                  <a:pt x="371043" y="4205430"/>
                  <a:pt x="369042" y="4203165"/>
                  <a:pt x="350982" y="4230255"/>
                </a:cubicBezTo>
                <a:cubicBezTo>
                  <a:pt x="350903" y="4230572"/>
                  <a:pt x="336924" y="4290494"/>
                  <a:pt x="332509" y="4294909"/>
                </a:cubicBezTo>
                <a:cubicBezTo>
                  <a:pt x="325625" y="4301793"/>
                  <a:pt x="313749" y="4300311"/>
                  <a:pt x="304800" y="4304146"/>
                </a:cubicBezTo>
                <a:cubicBezTo>
                  <a:pt x="292145" y="4309570"/>
                  <a:pt x="280170" y="4316461"/>
                  <a:pt x="267855" y="4322618"/>
                </a:cubicBezTo>
                <a:cubicBezTo>
                  <a:pt x="264776" y="4331855"/>
                  <a:pt x="258618" y="4340592"/>
                  <a:pt x="258618" y="4350328"/>
                </a:cubicBezTo>
                <a:cubicBezTo>
                  <a:pt x="258618" y="4380147"/>
                  <a:pt x="271246" y="4392359"/>
                  <a:pt x="286327" y="4414982"/>
                </a:cubicBezTo>
                <a:cubicBezTo>
                  <a:pt x="277091" y="4418061"/>
                  <a:pt x="268325" y="4424965"/>
                  <a:pt x="258618" y="4424218"/>
                </a:cubicBezTo>
                <a:cubicBezTo>
                  <a:pt x="205620" y="4420141"/>
                  <a:pt x="180873" y="4410619"/>
                  <a:pt x="138545" y="4396509"/>
                </a:cubicBezTo>
                <a:cubicBezTo>
                  <a:pt x="129309" y="4378036"/>
                  <a:pt x="118506" y="4360267"/>
                  <a:pt x="110836" y="4341091"/>
                </a:cubicBezTo>
                <a:cubicBezTo>
                  <a:pt x="99988" y="4313972"/>
                  <a:pt x="83127" y="4257964"/>
                  <a:pt x="83127" y="4257964"/>
                </a:cubicBezTo>
                <a:cubicBezTo>
                  <a:pt x="52608" y="3891720"/>
                  <a:pt x="99884" y="4432833"/>
                  <a:pt x="55418" y="4017818"/>
                </a:cubicBezTo>
                <a:cubicBezTo>
                  <a:pt x="18403" y="3672344"/>
                  <a:pt x="77157" y="4105333"/>
                  <a:pt x="27709" y="3759200"/>
                </a:cubicBezTo>
                <a:cubicBezTo>
                  <a:pt x="1045" y="3399242"/>
                  <a:pt x="11550" y="3593141"/>
                  <a:pt x="0" y="3177309"/>
                </a:cubicBezTo>
                <a:cubicBezTo>
                  <a:pt x="6158" y="2878667"/>
                  <a:pt x="10546" y="2579983"/>
                  <a:pt x="18473" y="2281382"/>
                </a:cubicBezTo>
                <a:cubicBezTo>
                  <a:pt x="23648" y="2086474"/>
                  <a:pt x="31695" y="2146391"/>
                  <a:pt x="64655" y="1921164"/>
                </a:cubicBezTo>
                <a:cubicBezTo>
                  <a:pt x="72729" y="1865992"/>
                  <a:pt x="71830" y="1809512"/>
                  <a:pt x="83127" y="1754909"/>
                </a:cubicBezTo>
                <a:cubicBezTo>
                  <a:pt x="92875" y="1707793"/>
                  <a:pt x="126771" y="1631001"/>
                  <a:pt x="157018" y="1588655"/>
                </a:cubicBezTo>
                <a:cubicBezTo>
                  <a:pt x="173516" y="1565557"/>
                  <a:pt x="191685" y="1543368"/>
                  <a:pt x="212436" y="1524000"/>
                </a:cubicBezTo>
                <a:cubicBezTo>
                  <a:pt x="288621" y="1452894"/>
                  <a:pt x="362745" y="1419293"/>
                  <a:pt x="461818" y="1376218"/>
                </a:cubicBezTo>
                <a:cubicBezTo>
                  <a:pt x="532630" y="1345430"/>
                  <a:pt x="606597" y="1321067"/>
                  <a:pt x="674255" y="1283855"/>
                </a:cubicBezTo>
                <a:cubicBezTo>
                  <a:pt x="730390" y="1252981"/>
                  <a:pt x="777285" y="1207510"/>
                  <a:pt x="831273" y="1173018"/>
                </a:cubicBezTo>
                <a:cubicBezTo>
                  <a:pt x="1030334" y="1045839"/>
                  <a:pt x="983750" y="1108199"/>
                  <a:pt x="1154545" y="951346"/>
                </a:cubicBezTo>
                <a:cubicBezTo>
                  <a:pt x="1424308" y="703604"/>
                  <a:pt x="1470556" y="666674"/>
                  <a:pt x="1662545" y="378691"/>
                </a:cubicBezTo>
                <a:cubicBezTo>
                  <a:pt x="1703851" y="316732"/>
                  <a:pt x="1732573" y="247016"/>
                  <a:pt x="1773382" y="184728"/>
                </a:cubicBezTo>
                <a:cubicBezTo>
                  <a:pt x="1805927" y="135054"/>
                  <a:pt x="1861132" y="85895"/>
                  <a:pt x="1911927" y="55418"/>
                </a:cubicBezTo>
                <a:cubicBezTo>
                  <a:pt x="1932033" y="43354"/>
                  <a:pt x="1953266" y="30189"/>
                  <a:pt x="1976582" y="27709"/>
                </a:cubicBezTo>
                <a:cubicBezTo>
                  <a:pt x="2075552" y="17180"/>
                  <a:pt x="2483425" y="4499"/>
                  <a:pt x="2613891" y="0"/>
                </a:cubicBezTo>
                <a:cubicBezTo>
                  <a:pt x="2709333" y="3079"/>
                  <a:pt x="2804891" y="3629"/>
                  <a:pt x="2900218" y="9237"/>
                </a:cubicBezTo>
                <a:cubicBezTo>
                  <a:pt x="2931465" y="11075"/>
                  <a:pt x="2930546" y="19713"/>
                  <a:pt x="2937164" y="46182"/>
                </a:cubicBezTo>
                <a:cubicBezTo>
                  <a:pt x="2937911" y="49169"/>
                  <a:pt x="2921770" y="46182"/>
                  <a:pt x="2927927" y="64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243692C-BE03-2556-6C4D-3A94433589EB}"/>
              </a:ext>
            </a:extLst>
          </p:cNvPr>
          <p:cNvSpPr/>
          <p:nvPr/>
        </p:nvSpPr>
        <p:spPr>
          <a:xfrm>
            <a:off x="2890980" y="2640637"/>
            <a:ext cx="683493" cy="1996018"/>
          </a:xfrm>
          <a:custGeom>
            <a:avLst/>
            <a:gdLst>
              <a:gd name="connsiteX0" fmla="*/ 18475 w 683493"/>
              <a:gd name="connsiteY0" fmla="*/ 19436 h 1996018"/>
              <a:gd name="connsiteX1" fmla="*/ 341747 w 683493"/>
              <a:gd name="connsiteY1" fmla="*/ 65618 h 1996018"/>
              <a:gd name="connsiteX2" fmla="*/ 434111 w 683493"/>
              <a:gd name="connsiteY2" fmla="*/ 84090 h 1996018"/>
              <a:gd name="connsiteX3" fmla="*/ 406402 w 683493"/>
              <a:gd name="connsiteY3" fmla="*/ 259581 h 1996018"/>
              <a:gd name="connsiteX4" fmla="*/ 378693 w 683493"/>
              <a:gd name="connsiteY4" fmla="*/ 407363 h 1996018"/>
              <a:gd name="connsiteX5" fmla="*/ 397165 w 683493"/>
              <a:gd name="connsiteY5" fmla="*/ 989254 h 1996018"/>
              <a:gd name="connsiteX6" fmla="*/ 434111 w 683493"/>
              <a:gd name="connsiteY6" fmla="*/ 1109327 h 1996018"/>
              <a:gd name="connsiteX7" fmla="*/ 489529 w 683493"/>
              <a:gd name="connsiteY7" fmla="*/ 1220163 h 1996018"/>
              <a:gd name="connsiteX8" fmla="*/ 517238 w 683493"/>
              <a:gd name="connsiteY8" fmla="*/ 1247872 h 1996018"/>
              <a:gd name="connsiteX9" fmla="*/ 554184 w 683493"/>
              <a:gd name="connsiteY9" fmla="*/ 1321763 h 1996018"/>
              <a:gd name="connsiteX10" fmla="*/ 591129 w 683493"/>
              <a:gd name="connsiteY10" fmla="*/ 1386418 h 1996018"/>
              <a:gd name="connsiteX11" fmla="*/ 628075 w 683493"/>
              <a:gd name="connsiteY11" fmla="*/ 1478781 h 1996018"/>
              <a:gd name="connsiteX12" fmla="*/ 665020 w 683493"/>
              <a:gd name="connsiteY12" fmla="*/ 1645036 h 1996018"/>
              <a:gd name="connsiteX13" fmla="*/ 674256 w 683493"/>
              <a:gd name="connsiteY13" fmla="*/ 1765108 h 1996018"/>
              <a:gd name="connsiteX14" fmla="*/ 683493 w 683493"/>
              <a:gd name="connsiteY14" fmla="*/ 1811290 h 1996018"/>
              <a:gd name="connsiteX15" fmla="*/ 674256 w 683493"/>
              <a:gd name="connsiteY15" fmla="*/ 1875945 h 1996018"/>
              <a:gd name="connsiteX16" fmla="*/ 665020 w 683493"/>
              <a:gd name="connsiteY16" fmla="*/ 1922127 h 1996018"/>
              <a:gd name="connsiteX17" fmla="*/ 591129 w 683493"/>
              <a:gd name="connsiteY17" fmla="*/ 1996018 h 1996018"/>
              <a:gd name="connsiteX18" fmla="*/ 350984 w 683493"/>
              <a:gd name="connsiteY18" fmla="*/ 1922127 h 1996018"/>
              <a:gd name="connsiteX19" fmla="*/ 212438 w 683493"/>
              <a:gd name="connsiteY19" fmla="*/ 1451072 h 1996018"/>
              <a:gd name="connsiteX20" fmla="*/ 166256 w 683493"/>
              <a:gd name="connsiteY20" fmla="*/ 1294054 h 1996018"/>
              <a:gd name="connsiteX21" fmla="*/ 110838 w 683493"/>
              <a:gd name="connsiteY21" fmla="*/ 933836 h 1996018"/>
              <a:gd name="connsiteX22" fmla="*/ 83129 w 683493"/>
              <a:gd name="connsiteY22" fmla="*/ 749108 h 1996018"/>
              <a:gd name="connsiteX23" fmla="*/ 46184 w 683493"/>
              <a:gd name="connsiteY23" fmla="*/ 379654 h 1996018"/>
              <a:gd name="connsiteX24" fmla="*/ 18475 w 683493"/>
              <a:gd name="connsiteY24" fmla="*/ 19436 h 199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3493" h="1996018">
                <a:moveTo>
                  <a:pt x="18475" y="19436"/>
                </a:moveTo>
                <a:cubicBezTo>
                  <a:pt x="67736" y="-32903"/>
                  <a:pt x="28905" y="33532"/>
                  <a:pt x="341747" y="65618"/>
                </a:cubicBezTo>
                <a:cubicBezTo>
                  <a:pt x="372981" y="68821"/>
                  <a:pt x="403323" y="77933"/>
                  <a:pt x="434111" y="84090"/>
                </a:cubicBezTo>
                <a:cubicBezTo>
                  <a:pt x="409980" y="373670"/>
                  <a:pt x="442940" y="64721"/>
                  <a:pt x="406402" y="259581"/>
                </a:cubicBezTo>
                <a:cubicBezTo>
                  <a:pt x="371263" y="446982"/>
                  <a:pt x="423658" y="249979"/>
                  <a:pt x="378693" y="407363"/>
                </a:cubicBezTo>
                <a:cubicBezTo>
                  <a:pt x="370933" y="671181"/>
                  <a:pt x="355152" y="737177"/>
                  <a:pt x="397165" y="989254"/>
                </a:cubicBezTo>
                <a:cubicBezTo>
                  <a:pt x="404049" y="1030560"/>
                  <a:pt x="420277" y="1069802"/>
                  <a:pt x="434111" y="1109327"/>
                </a:cubicBezTo>
                <a:cubicBezTo>
                  <a:pt x="445572" y="1142073"/>
                  <a:pt x="467611" y="1190939"/>
                  <a:pt x="489529" y="1220163"/>
                </a:cubicBezTo>
                <a:cubicBezTo>
                  <a:pt x="497366" y="1230613"/>
                  <a:pt x="508002" y="1238636"/>
                  <a:pt x="517238" y="1247872"/>
                </a:cubicBezTo>
                <a:cubicBezTo>
                  <a:pt x="539920" y="1338596"/>
                  <a:pt x="507082" y="1227558"/>
                  <a:pt x="554184" y="1321763"/>
                </a:cubicBezTo>
                <a:cubicBezTo>
                  <a:pt x="591398" y="1396192"/>
                  <a:pt x="528914" y="1324201"/>
                  <a:pt x="591129" y="1386418"/>
                </a:cubicBezTo>
                <a:cubicBezTo>
                  <a:pt x="603444" y="1417206"/>
                  <a:pt x="620033" y="1446612"/>
                  <a:pt x="628075" y="1478781"/>
                </a:cubicBezTo>
                <a:cubicBezTo>
                  <a:pt x="660326" y="1607786"/>
                  <a:pt x="649523" y="1552053"/>
                  <a:pt x="665020" y="1645036"/>
                </a:cubicBezTo>
                <a:cubicBezTo>
                  <a:pt x="668099" y="1685060"/>
                  <a:pt x="669823" y="1725211"/>
                  <a:pt x="674256" y="1765108"/>
                </a:cubicBezTo>
                <a:cubicBezTo>
                  <a:pt x="675990" y="1780711"/>
                  <a:pt x="683493" y="1795591"/>
                  <a:pt x="683493" y="1811290"/>
                </a:cubicBezTo>
                <a:cubicBezTo>
                  <a:pt x="683493" y="1833060"/>
                  <a:pt x="677835" y="1854471"/>
                  <a:pt x="674256" y="1875945"/>
                </a:cubicBezTo>
                <a:cubicBezTo>
                  <a:pt x="671675" y="1891430"/>
                  <a:pt x="672041" y="1908086"/>
                  <a:pt x="665020" y="1922127"/>
                </a:cubicBezTo>
                <a:cubicBezTo>
                  <a:pt x="646396" y="1959375"/>
                  <a:pt x="622029" y="1972843"/>
                  <a:pt x="591129" y="1996018"/>
                </a:cubicBezTo>
                <a:cubicBezTo>
                  <a:pt x="550164" y="1990166"/>
                  <a:pt x="378162" y="1979502"/>
                  <a:pt x="350984" y="1922127"/>
                </a:cubicBezTo>
                <a:cubicBezTo>
                  <a:pt x="280920" y="1774213"/>
                  <a:pt x="258620" y="1608090"/>
                  <a:pt x="212438" y="1451072"/>
                </a:cubicBezTo>
                <a:cubicBezTo>
                  <a:pt x="197044" y="1398733"/>
                  <a:pt x="174552" y="1347976"/>
                  <a:pt x="166256" y="1294054"/>
                </a:cubicBezTo>
                <a:cubicBezTo>
                  <a:pt x="147783" y="1173981"/>
                  <a:pt x="129158" y="1053932"/>
                  <a:pt x="110838" y="933836"/>
                </a:cubicBezTo>
                <a:cubicBezTo>
                  <a:pt x="101449" y="872283"/>
                  <a:pt x="83129" y="749108"/>
                  <a:pt x="83129" y="749108"/>
                </a:cubicBezTo>
                <a:cubicBezTo>
                  <a:pt x="62926" y="324829"/>
                  <a:pt x="91445" y="775682"/>
                  <a:pt x="46184" y="379654"/>
                </a:cubicBezTo>
                <a:cubicBezTo>
                  <a:pt x="32530" y="260179"/>
                  <a:pt x="-30786" y="71775"/>
                  <a:pt x="18475" y="194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EB8036-7671-EB7E-22BA-93412E1E307C}"/>
              </a:ext>
            </a:extLst>
          </p:cNvPr>
          <p:cNvSpPr/>
          <p:nvPr/>
        </p:nvSpPr>
        <p:spPr>
          <a:xfrm>
            <a:off x="4904509" y="498764"/>
            <a:ext cx="5985696" cy="5514109"/>
          </a:xfrm>
          <a:custGeom>
            <a:avLst/>
            <a:gdLst>
              <a:gd name="connsiteX0" fmla="*/ 387927 w 5985696"/>
              <a:gd name="connsiteY0" fmla="*/ 3980872 h 5514109"/>
              <a:gd name="connsiteX1" fmla="*/ 480291 w 5985696"/>
              <a:gd name="connsiteY1" fmla="*/ 3842327 h 5514109"/>
              <a:gd name="connsiteX2" fmla="*/ 489527 w 5985696"/>
              <a:gd name="connsiteY2" fmla="*/ 3482109 h 5514109"/>
              <a:gd name="connsiteX3" fmla="*/ 443346 w 5985696"/>
              <a:gd name="connsiteY3" fmla="*/ 3315854 h 5514109"/>
              <a:gd name="connsiteX4" fmla="*/ 387927 w 5985696"/>
              <a:gd name="connsiteY4" fmla="*/ 3306618 h 5514109"/>
              <a:gd name="connsiteX5" fmla="*/ 350982 w 5985696"/>
              <a:gd name="connsiteY5" fmla="*/ 3251200 h 5514109"/>
              <a:gd name="connsiteX6" fmla="*/ 332509 w 5985696"/>
              <a:gd name="connsiteY6" fmla="*/ 3195781 h 5514109"/>
              <a:gd name="connsiteX7" fmla="*/ 323273 w 5985696"/>
              <a:gd name="connsiteY7" fmla="*/ 2937163 h 5514109"/>
              <a:gd name="connsiteX8" fmla="*/ 277091 w 5985696"/>
              <a:gd name="connsiteY8" fmla="*/ 2863272 h 5514109"/>
              <a:gd name="connsiteX9" fmla="*/ 147782 w 5985696"/>
              <a:gd name="connsiteY9" fmla="*/ 2697018 h 5514109"/>
              <a:gd name="connsiteX10" fmla="*/ 120073 w 5985696"/>
              <a:gd name="connsiteY10" fmla="*/ 2687781 h 5514109"/>
              <a:gd name="connsiteX11" fmla="*/ 64655 w 5985696"/>
              <a:gd name="connsiteY11" fmla="*/ 2623127 h 5514109"/>
              <a:gd name="connsiteX12" fmla="*/ 55418 w 5985696"/>
              <a:gd name="connsiteY12" fmla="*/ 2595418 h 5514109"/>
              <a:gd name="connsiteX13" fmla="*/ 73891 w 5985696"/>
              <a:gd name="connsiteY13" fmla="*/ 2530763 h 5514109"/>
              <a:gd name="connsiteX14" fmla="*/ 129309 w 5985696"/>
              <a:gd name="connsiteY14" fmla="*/ 2503054 h 5514109"/>
              <a:gd name="connsiteX15" fmla="*/ 230909 w 5985696"/>
              <a:gd name="connsiteY15" fmla="*/ 2438400 h 5514109"/>
              <a:gd name="connsiteX16" fmla="*/ 258618 w 5985696"/>
              <a:gd name="connsiteY16" fmla="*/ 2419927 h 5514109"/>
              <a:gd name="connsiteX17" fmla="*/ 304800 w 5985696"/>
              <a:gd name="connsiteY17" fmla="*/ 2392218 h 5514109"/>
              <a:gd name="connsiteX18" fmla="*/ 350982 w 5985696"/>
              <a:gd name="connsiteY18" fmla="*/ 2355272 h 5514109"/>
              <a:gd name="connsiteX19" fmla="*/ 415636 w 5985696"/>
              <a:gd name="connsiteY19" fmla="*/ 2327563 h 5514109"/>
              <a:gd name="connsiteX20" fmla="*/ 471055 w 5985696"/>
              <a:gd name="connsiteY20" fmla="*/ 2290618 h 5514109"/>
              <a:gd name="connsiteX21" fmla="*/ 544946 w 5985696"/>
              <a:gd name="connsiteY21" fmla="*/ 2272145 h 5514109"/>
              <a:gd name="connsiteX22" fmla="*/ 618836 w 5985696"/>
              <a:gd name="connsiteY22" fmla="*/ 2244436 h 5514109"/>
              <a:gd name="connsiteX23" fmla="*/ 655782 w 5985696"/>
              <a:gd name="connsiteY23" fmla="*/ 2225963 h 5514109"/>
              <a:gd name="connsiteX24" fmla="*/ 711200 w 5985696"/>
              <a:gd name="connsiteY24" fmla="*/ 2207491 h 5514109"/>
              <a:gd name="connsiteX25" fmla="*/ 785091 w 5985696"/>
              <a:gd name="connsiteY25" fmla="*/ 2170545 h 5514109"/>
              <a:gd name="connsiteX26" fmla="*/ 822036 w 5985696"/>
              <a:gd name="connsiteY26" fmla="*/ 2152072 h 5514109"/>
              <a:gd name="connsiteX27" fmla="*/ 886691 w 5985696"/>
              <a:gd name="connsiteY27" fmla="*/ 2133600 h 5514109"/>
              <a:gd name="connsiteX28" fmla="*/ 914400 w 5985696"/>
              <a:gd name="connsiteY28" fmla="*/ 2115127 h 5514109"/>
              <a:gd name="connsiteX29" fmla="*/ 1182255 w 5985696"/>
              <a:gd name="connsiteY29" fmla="*/ 2115127 h 5514109"/>
              <a:gd name="connsiteX30" fmla="*/ 1200727 w 5985696"/>
              <a:gd name="connsiteY30" fmla="*/ 2142836 h 5514109"/>
              <a:gd name="connsiteX31" fmla="*/ 1237673 w 5985696"/>
              <a:gd name="connsiteY31" fmla="*/ 2189018 h 5514109"/>
              <a:gd name="connsiteX32" fmla="*/ 1246909 w 5985696"/>
              <a:gd name="connsiteY32" fmla="*/ 2235200 h 5514109"/>
              <a:gd name="connsiteX33" fmla="*/ 1274618 w 5985696"/>
              <a:gd name="connsiteY33" fmla="*/ 2318327 h 5514109"/>
              <a:gd name="connsiteX34" fmla="*/ 1311564 w 5985696"/>
              <a:gd name="connsiteY34" fmla="*/ 2392218 h 5514109"/>
              <a:gd name="connsiteX35" fmla="*/ 1330036 w 5985696"/>
              <a:gd name="connsiteY35" fmla="*/ 2429163 h 5514109"/>
              <a:gd name="connsiteX36" fmla="*/ 1348509 w 5985696"/>
              <a:gd name="connsiteY36" fmla="*/ 2493818 h 5514109"/>
              <a:gd name="connsiteX37" fmla="*/ 1376218 w 5985696"/>
              <a:gd name="connsiteY37" fmla="*/ 2558472 h 5514109"/>
              <a:gd name="connsiteX38" fmla="*/ 1394691 w 5985696"/>
              <a:gd name="connsiteY38" fmla="*/ 2687781 h 5514109"/>
              <a:gd name="connsiteX39" fmla="*/ 1413164 w 5985696"/>
              <a:gd name="connsiteY39" fmla="*/ 2780145 h 5514109"/>
              <a:gd name="connsiteX40" fmla="*/ 1440873 w 5985696"/>
              <a:gd name="connsiteY40" fmla="*/ 2807854 h 5514109"/>
              <a:gd name="connsiteX41" fmla="*/ 1459346 w 5985696"/>
              <a:gd name="connsiteY41" fmla="*/ 2835563 h 5514109"/>
              <a:gd name="connsiteX42" fmla="*/ 1514764 w 5985696"/>
              <a:gd name="connsiteY42" fmla="*/ 2872509 h 5514109"/>
              <a:gd name="connsiteX43" fmla="*/ 1579418 w 5985696"/>
              <a:gd name="connsiteY43" fmla="*/ 2863272 h 5514109"/>
              <a:gd name="connsiteX44" fmla="*/ 1607127 w 5985696"/>
              <a:gd name="connsiteY44" fmla="*/ 2835563 h 5514109"/>
              <a:gd name="connsiteX45" fmla="*/ 1644073 w 5985696"/>
              <a:gd name="connsiteY45" fmla="*/ 2761672 h 5514109"/>
              <a:gd name="connsiteX46" fmla="*/ 1671782 w 5985696"/>
              <a:gd name="connsiteY46" fmla="*/ 2687781 h 5514109"/>
              <a:gd name="connsiteX47" fmla="*/ 1717964 w 5985696"/>
              <a:gd name="connsiteY47" fmla="*/ 2623127 h 5514109"/>
              <a:gd name="connsiteX48" fmla="*/ 1754909 w 5985696"/>
              <a:gd name="connsiteY48" fmla="*/ 2613891 h 5514109"/>
              <a:gd name="connsiteX49" fmla="*/ 1782618 w 5985696"/>
              <a:gd name="connsiteY49" fmla="*/ 2586181 h 5514109"/>
              <a:gd name="connsiteX50" fmla="*/ 1801091 w 5985696"/>
              <a:gd name="connsiteY50" fmla="*/ 2540000 h 5514109"/>
              <a:gd name="connsiteX51" fmla="*/ 1810327 w 5985696"/>
              <a:gd name="connsiteY51" fmla="*/ 2503054 h 5514109"/>
              <a:gd name="connsiteX52" fmla="*/ 1838036 w 5985696"/>
              <a:gd name="connsiteY52" fmla="*/ 2475345 h 5514109"/>
              <a:gd name="connsiteX53" fmla="*/ 1921164 w 5985696"/>
              <a:gd name="connsiteY53" fmla="*/ 2373745 h 5514109"/>
              <a:gd name="connsiteX54" fmla="*/ 1967346 w 5985696"/>
              <a:gd name="connsiteY54" fmla="*/ 2290618 h 5514109"/>
              <a:gd name="connsiteX55" fmla="*/ 1985818 w 5985696"/>
              <a:gd name="connsiteY55" fmla="*/ 2253672 h 5514109"/>
              <a:gd name="connsiteX56" fmla="*/ 2013527 w 5985696"/>
              <a:gd name="connsiteY56" fmla="*/ 2225963 h 5514109"/>
              <a:gd name="connsiteX57" fmla="*/ 2059709 w 5985696"/>
              <a:gd name="connsiteY57" fmla="*/ 2161309 h 5514109"/>
              <a:gd name="connsiteX58" fmla="*/ 2115127 w 5985696"/>
              <a:gd name="connsiteY58" fmla="*/ 2105891 h 5514109"/>
              <a:gd name="connsiteX59" fmla="*/ 2198255 w 5985696"/>
              <a:gd name="connsiteY59" fmla="*/ 2087418 h 5514109"/>
              <a:gd name="connsiteX60" fmla="*/ 2419927 w 5985696"/>
              <a:gd name="connsiteY60" fmla="*/ 2078181 h 5514109"/>
              <a:gd name="connsiteX61" fmla="*/ 2503055 w 5985696"/>
              <a:gd name="connsiteY61" fmla="*/ 2096654 h 5514109"/>
              <a:gd name="connsiteX62" fmla="*/ 2540000 w 5985696"/>
              <a:gd name="connsiteY62" fmla="*/ 2124363 h 5514109"/>
              <a:gd name="connsiteX63" fmla="*/ 2549236 w 5985696"/>
              <a:gd name="connsiteY63" fmla="*/ 2161309 h 5514109"/>
              <a:gd name="connsiteX64" fmla="*/ 2586182 w 5985696"/>
              <a:gd name="connsiteY64" fmla="*/ 2216727 h 5514109"/>
              <a:gd name="connsiteX65" fmla="*/ 2604655 w 5985696"/>
              <a:gd name="connsiteY65" fmla="*/ 2244436 h 5514109"/>
              <a:gd name="connsiteX66" fmla="*/ 2623127 w 5985696"/>
              <a:gd name="connsiteY66" fmla="*/ 2281381 h 5514109"/>
              <a:gd name="connsiteX67" fmla="*/ 2632364 w 5985696"/>
              <a:gd name="connsiteY67" fmla="*/ 2309091 h 5514109"/>
              <a:gd name="connsiteX68" fmla="*/ 2669309 w 5985696"/>
              <a:gd name="connsiteY68" fmla="*/ 2382981 h 5514109"/>
              <a:gd name="connsiteX69" fmla="*/ 2715491 w 5985696"/>
              <a:gd name="connsiteY69" fmla="*/ 2429163 h 5514109"/>
              <a:gd name="connsiteX70" fmla="*/ 2752436 w 5985696"/>
              <a:gd name="connsiteY70" fmla="*/ 2456872 h 5514109"/>
              <a:gd name="connsiteX71" fmla="*/ 2881746 w 5985696"/>
              <a:gd name="connsiteY71" fmla="*/ 2447636 h 5514109"/>
              <a:gd name="connsiteX72" fmla="*/ 2900218 w 5985696"/>
              <a:gd name="connsiteY72" fmla="*/ 2410691 h 5514109"/>
              <a:gd name="connsiteX73" fmla="*/ 2918691 w 5985696"/>
              <a:gd name="connsiteY73" fmla="*/ 2346036 h 5514109"/>
              <a:gd name="connsiteX74" fmla="*/ 2937164 w 5985696"/>
              <a:gd name="connsiteY74" fmla="*/ 2225963 h 5514109"/>
              <a:gd name="connsiteX75" fmla="*/ 2946400 w 5985696"/>
              <a:gd name="connsiteY75" fmla="*/ 2198254 h 5514109"/>
              <a:gd name="connsiteX76" fmla="*/ 2937164 w 5985696"/>
              <a:gd name="connsiteY76" fmla="*/ 1865745 h 5514109"/>
              <a:gd name="connsiteX77" fmla="*/ 2900218 w 5985696"/>
              <a:gd name="connsiteY77" fmla="*/ 1847272 h 5514109"/>
              <a:gd name="connsiteX78" fmla="*/ 2844800 w 5985696"/>
              <a:gd name="connsiteY78" fmla="*/ 1828800 h 5514109"/>
              <a:gd name="connsiteX79" fmla="*/ 2817091 w 5985696"/>
              <a:gd name="connsiteY79" fmla="*/ 1819563 h 5514109"/>
              <a:gd name="connsiteX80" fmla="*/ 2789382 w 5985696"/>
              <a:gd name="connsiteY80" fmla="*/ 1810327 h 5514109"/>
              <a:gd name="connsiteX81" fmla="*/ 2752436 w 5985696"/>
              <a:gd name="connsiteY81" fmla="*/ 1782618 h 5514109"/>
              <a:gd name="connsiteX82" fmla="*/ 2715491 w 5985696"/>
              <a:gd name="connsiteY82" fmla="*/ 1717963 h 5514109"/>
              <a:gd name="connsiteX83" fmla="*/ 2715491 w 5985696"/>
              <a:gd name="connsiteY83" fmla="*/ 1477818 h 5514109"/>
              <a:gd name="connsiteX84" fmla="*/ 2706255 w 5985696"/>
              <a:gd name="connsiteY84" fmla="*/ 1450109 h 5514109"/>
              <a:gd name="connsiteX85" fmla="*/ 2798618 w 5985696"/>
              <a:gd name="connsiteY85" fmla="*/ 1403927 h 5514109"/>
              <a:gd name="connsiteX86" fmla="*/ 2863273 w 5985696"/>
              <a:gd name="connsiteY86" fmla="*/ 1431636 h 5514109"/>
              <a:gd name="connsiteX87" fmla="*/ 2918691 w 5985696"/>
              <a:gd name="connsiteY87" fmla="*/ 1487054 h 5514109"/>
              <a:gd name="connsiteX88" fmla="*/ 3048000 w 5985696"/>
              <a:gd name="connsiteY88" fmla="*/ 1514763 h 5514109"/>
              <a:gd name="connsiteX89" fmla="*/ 3094182 w 5985696"/>
              <a:gd name="connsiteY89" fmla="*/ 1560945 h 5514109"/>
              <a:gd name="connsiteX90" fmla="*/ 3103418 w 5985696"/>
              <a:gd name="connsiteY90" fmla="*/ 1607127 h 5514109"/>
              <a:gd name="connsiteX91" fmla="*/ 3140364 w 5985696"/>
              <a:gd name="connsiteY91" fmla="*/ 1625600 h 5514109"/>
              <a:gd name="connsiteX92" fmla="*/ 3177309 w 5985696"/>
              <a:gd name="connsiteY92" fmla="*/ 1505527 h 5514109"/>
              <a:gd name="connsiteX93" fmla="*/ 3195782 w 5985696"/>
              <a:gd name="connsiteY93" fmla="*/ 1468581 h 5514109"/>
              <a:gd name="connsiteX94" fmla="*/ 3205018 w 5985696"/>
              <a:gd name="connsiteY94" fmla="*/ 1431636 h 5514109"/>
              <a:gd name="connsiteX95" fmla="*/ 3214255 w 5985696"/>
              <a:gd name="connsiteY95" fmla="*/ 1385454 h 5514109"/>
              <a:gd name="connsiteX96" fmla="*/ 3232727 w 5985696"/>
              <a:gd name="connsiteY96" fmla="*/ 1311563 h 5514109"/>
              <a:gd name="connsiteX97" fmla="*/ 3186546 w 5985696"/>
              <a:gd name="connsiteY97" fmla="*/ 1228436 h 5514109"/>
              <a:gd name="connsiteX98" fmla="*/ 3195782 w 5985696"/>
              <a:gd name="connsiteY98" fmla="*/ 1182254 h 5514109"/>
              <a:gd name="connsiteX99" fmla="*/ 3269673 w 5985696"/>
              <a:gd name="connsiteY99" fmla="*/ 1117600 h 5514109"/>
              <a:gd name="connsiteX100" fmla="*/ 3315855 w 5985696"/>
              <a:gd name="connsiteY100" fmla="*/ 1052945 h 5514109"/>
              <a:gd name="connsiteX101" fmla="*/ 3362036 w 5985696"/>
              <a:gd name="connsiteY101" fmla="*/ 1006763 h 5514109"/>
              <a:gd name="connsiteX102" fmla="*/ 3435927 w 5985696"/>
              <a:gd name="connsiteY102" fmla="*/ 979054 h 5514109"/>
              <a:gd name="connsiteX103" fmla="*/ 3713018 w 5985696"/>
              <a:gd name="connsiteY103" fmla="*/ 794327 h 5514109"/>
              <a:gd name="connsiteX104" fmla="*/ 3796146 w 5985696"/>
              <a:gd name="connsiteY104" fmla="*/ 775854 h 5514109"/>
              <a:gd name="connsiteX105" fmla="*/ 3842327 w 5985696"/>
              <a:gd name="connsiteY105" fmla="*/ 794327 h 5514109"/>
              <a:gd name="connsiteX106" fmla="*/ 3823855 w 5985696"/>
              <a:gd name="connsiteY106" fmla="*/ 822036 h 5514109"/>
              <a:gd name="connsiteX107" fmla="*/ 3722255 w 5985696"/>
              <a:gd name="connsiteY107" fmla="*/ 849745 h 5514109"/>
              <a:gd name="connsiteX108" fmla="*/ 3685309 w 5985696"/>
              <a:gd name="connsiteY108" fmla="*/ 858981 h 5514109"/>
              <a:gd name="connsiteX109" fmla="*/ 3657600 w 5985696"/>
              <a:gd name="connsiteY109" fmla="*/ 849745 h 5514109"/>
              <a:gd name="connsiteX110" fmla="*/ 3648364 w 5985696"/>
              <a:gd name="connsiteY110" fmla="*/ 812800 h 5514109"/>
              <a:gd name="connsiteX111" fmla="*/ 3676073 w 5985696"/>
              <a:gd name="connsiteY111" fmla="*/ 738909 h 5514109"/>
              <a:gd name="connsiteX112" fmla="*/ 3703782 w 5985696"/>
              <a:gd name="connsiteY112" fmla="*/ 729672 h 5514109"/>
              <a:gd name="connsiteX113" fmla="*/ 3768436 w 5985696"/>
              <a:gd name="connsiteY113" fmla="*/ 692727 h 5514109"/>
              <a:gd name="connsiteX114" fmla="*/ 3796146 w 5985696"/>
              <a:gd name="connsiteY114" fmla="*/ 683491 h 5514109"/>
              <a:gd name="connsiteX115" fmla="*/ 3833091 w 5985696"/>
              <a:gd name="connsiteY115" fmla="*/ 665018 h 5514109"/>
              <a:gd name="connsiteX116" fmla="*/ 3860800 w 5985696"/>
              <a:gd name="connsiteY116" fmla="*/ 655781 h 5514109"/>
              <a:gd name="connsiteX117" fmla="*/ 3888509 w 5985696"/>
              <a:gd name="connsiteY117" fmla="*/ 637309 h 5514109"/>
              <a:gd name="connsiteX118" fmla="*/ 3943927 w 5985696"/>
              <a:gd name="connsiteY118" fmla="*/ 618836 h 5514109"/>
              <a:gd name="connsiteX119" fmla="*/ 4027055 w 5985696"/>
              <a:gd name="connsiteY119" fmla="*/ 628072 h 5514109"/>
              <a:gd name="connsiteX120" fmla="*/ 4054764 w 5985696"/>
              <a:gd name="connsiteY120" fmla="*/ 637309 h 5514109"/>
              <a:gd name="connsiteX121" fmla="*/ 4110182 w 5985696"/>
              <a:gd name="connsiteY121" fmla="*/ 609600 h 5514109"/>
              <a:gd name="connsiteX122" fmla="*/ 4202546 w 5985696"/>
              <a:gd name="connsiteY122" fmla="*/ 581891 h 5514109"/>
              <a:gd name="connsiteX123" fmla="*/ 4230255 w 5985696"/>
              <a:gd name="connsiteY123" fmla="*/ 572654 h 5514109"/>
              <a:gd name="connsiteX124" fmla="*/ 4304146 w 5985696"/>
              <a:gd name="connsiteY124" fmla="*/ 508000 h 5514109"/>
              <a:gd name="connsiteX125" fmla="*/ 4525818 w 5985696"/>
              <a:gd name="connsiteY125" fmla="*/ 480291 h 5514109"/>
              <a:gd name="connsiteX126" fmla="*/ 4590473 w 5985696"/>
              <a:gd name="connsiteY126" fmla="*/ 461818 h 5514109"/>
              <a:gd name="connsiteX127" fmla="*/ 4655127 w 5985696"/>
              <a:gd name="connsiteY127" fmla="*/ 452581 h 5514109"/>
              <a:gd name="connsiteX128" fmla="*/ 4701309 w 5985696"/>
              <a:gd name="connsiteY128" fmla="*/ 443345 h 5514109"/>
              <a:gd name="connsiteX129" fmla="*/ 4775200 w 5985696"/>
              <a:gd name="connsiteY129" fmla="*/ 397163 h 5514109"/>
              <a:gd name="connsiteX130" fmla="*/ 4802909 w 5985696"/>
              <a:gd name="connsiteY130" fmla="*/ 378691 h 5514109"/>
              <a:gd name="connsiteX131" fmla="*/ 4858327 w 5985696"/>
              <a:gd name="connsiteY131" fmla="*/ 332509 h 5514109"/>
              <a:gd name="connsiteX132" fmla="*/ 4886036 w 5985696"/>
              <a:gd name="connsiteY132" fmla="*/ 323272 h 5514109"/>
              <a:gd name="connsiteX133" fmla="*/ 4913746 w 5985696"/>
              <a:gd name="connsiteY133" fmla="*/ 304800 h 5514109"/>
              <a:gd name="connsiteX134" fmla="*/ 4969164 w 5985696"/>
              <a:gd name="connsiteY134" fmla="*/ 286327 h 5514109"/>
              <a:gd name="connsiteX135" fmla="*/ 5006109 w 5985696"/>
              <a:gd name="connsiteY135" fmla="*/ 295563 h 5514109"/>
              <a:gd name="connsiteX136" fmla="*/ 5043055 w 5985696"/>
              <a:gd name="connsiteY136" fmla="*/ 350981 h 5514109"/>
              <a:gd name="connsiteX137" fmla="*/ 5098473 w 5985696"/>
              <a:gd name="connsiteY137" fmla="*/ 415636 h 5514109"/>
              <a:gd name="connsiteX138" fmla="*/ 5163127 w 5985696"/>
              <a:gd name="connsiteY138" fmla="*/ 452581 h 5514109"/>
              <a:gd name="connsiteX139" fmla="*/ 5200073 w 5985696"/>
              <a:gd name="connsiteY139" fmla="*/ 461818 h 5514109"/>
              <a:gd name="connsiteX140" fmla="*/ 5227782 w 5985696"/>
              <a:gd name="connsiteY140" fmla="*/ 471054 h 5514109"/>
              <a:gd name="connsiteX141" fmla="*/ 5366327 w 5985696"/>
              <a:gd name="connsiteY141" fmla="*/ 461818 h 5514109"/>
              <a:gd name="connsiteX142" fmla="*/ 5292436 w 5985696"/>
              <a:gd name="connsiteY142" fmla="*/ 452581 h 5514109"/>
              <a:gd name="connsiteX143" fmla="*/ 5320146 w 5985696"/>
              <a:gd name="connsiteY143" fmla="*/ 378691 h 5514109"/>
              <a:gd name="connsiteX144" fmla="*/ 5403273 w 5985696"/>
              <a:gd name="connsiteY144" fmla="*/ 286327 h 5514109"/>
              <a:gd name="connsiteX145" fmla="*/ 5440218 w 5985696"/>
              <a:gd name="connsiteY145" fmla="*/ 267854 h 5514109"/>
              <a:gd name="connsiteX146" fmla="*/ 5467927 w 5985696"/>
              <a:gd name="connsiteY146" fmla="*/ 230909 h 5514109"/>
              <a:gd name="connsiteX147" fmla="*/ 5514109 w 5985696"/>
              <a:gd name="connsiteY147" fmla="*/ 166254 h 5514109"/>
              <a:gd name="connsiteX148" fmla="*/ 5532582 w 5985696"/>
              <a:gd name="connsiteY148" fmla="*/ 110836 h 5514109"/>
              <a:gd name="connsiteX149" fmla="*/ 5541818 w 5985696"/>
              <a:gd name="connsiteY149" fmla="*/ 46181 h 5514109"/>
              <a:gd name="connsiteX150" fmla="*/ 5551055 w 5985696"/>
              <a:gd name="connsiteY150" fmla="*/ 18472 h 5514109"/>
              <a:gd name="connsiteX151" fmla="*/ 5578764 w 5985696"/>
              <a:gd name="connsiteY151" fmla="*/ 0 h 5514109"/>
              <a:gd name="connsiteX152" fmla="*/ 5902036 w 5985696"/>
              <a:gd name="connsiteY152" fmla="*/ 18472 h 5514109"/>
              <a:gd name="connsiteX153" fmla="*/ 5929746 w 5985696"/>
              <a:gd name="connsiteY153" fmla="*/ 27709 h 5514109"/>
              <a:gd name="connsiteX154" fmla="*/ 5957455 w 5985696"/>
              <a:gd name="connsiteY154" fmla="*/ 46181 h 5514109"/>
              <a:gd name="connsiteX155" fmla="*/ 5966691 w 5985696"/>
              <a:gd name="connsiteY155" fmla="*/ 83127 h 5514109"/>
              <a:gd name="connsiteX156" fmla="*/ 5985164 w 5985696"/>
              <a:gd name="connsiteY156" fmla="*/ 129309 h 5514109"/>
              <a:gd name="connsiteX157" fmla="*/ 5975927 w 5985696"/>
              <a:gd name="connsiteY157" fmla="*/ 822036 h 5514109"/>
              <a:gd name="connsiteX158" fmla="*/ 5966691 w 5985696"/>
              <a:gd name="connsiteY158" fmla="*/ 1874981 h 5514109"/>
              <a:gd name="connsiteX159" fmla="*/ 5920509 w 5985696"/>
              <a:gd name="connsiteY159" fmla="*/ 2068945 h 5514109"/>
              <a:gd name="connsiteX160" fmla="*/ 5865091 w 5985696"/>
              <a:gd name="connsiteY160" fmla="*/ 2207491 h 5514109"/>
              <a:gd name="connsiteX161" fmla="*/ 5818909 w 5985696"/>
              <a:gd name="connsiteY161" fmla="*/ 2309091 h 5514109"/>
              <a:gd name="connsiteX162" fmla="*/ 5634182 w 5985696"/>
              <a:gd name="connsiteY162" fmla="*/ 2558472 h 5514109"/>
              <a:gd name="connsiteX163" fmla="*/ 5421746 w 5985696"/>
              <a:gd name="connsiteY163" fmla="*/ 2715491 h 5514109"/>
              <a:gd name="connsiteX164" fmla="*/ 5172364 w 5985696"/>
              <a:gd name="connsiteY164" fmla="*/ 2798618 h 5514109"/>
              <a:gd name="connsiteX165" fmla="*/ 5033818 w 5985696"/>
              <a:gd name="connsiteY165" fmla="*/ 2872509 h 5514109"/>
              <a:gd name="connsiteX166" fmla="*/ 4978400 w 5985696"/>
              <a:gd name="connsiteY166" fmla="*/ 2881745 h 5514109"/>
              <a:gd name="connsiteX167" fmla="*/ 4867564 w 5985696"/>
              <a:gd name="connsiteY167" fmla="*/ 2900218 h 5514109"/>
              <a:gd name="connsiteX168" fmla="*/ 4719782 w 5985696"/>
              <a:gd name="connsiteY168" fmla="*/ 2918691 h 5514109"/>
              <a:gd name="connsiteX169" fmla="*/ 4581236 w 5985696"/>
              <a:gd name="connsiteY169" fmla="*/ 2937163 h 5514109"/>
              <a:gd name="connsiteX170" fmla="*/ 4516582 w 5985696"/>
              <a:gd name="connsiteY170" fmla="*/ 2946400 h 5514109"/>
              <a:gd name="connsiteX171" fmla="*/ 4359564 w 5985696"/>
              <a:gd name="connsiteY171" fmla="*/ 2964872 h 5514109"/>
              <a:gd name="connsiteX172" fmla="*/ 4267200 w 5985696"/>
              <a:gd name="connsiteY172" fmla="*/ 2974109 h 5514109"/>
              <a:gd name="connsiteX173" fmla="*/ 4091709 w 5985696"/>
              <a:gd name="connsiteY173" fmla="*/ 3020291 h 5514109"/>
              <a:gd name="connsiteX174" fmla="*/ 4008582 w 5985696"/>
              <a:gd name="connsiteY174" fmla="*/ 3057236 h 5514109"/>
              <a:gd name="connsiteX175" fmla="*/ 3823855 w 5985696"/>
              <a:gd name="connsiteY175" fmla="*/ 3094181 h 5514109"/>
              <a:gd name="connsiteX176" fmla="*/ 3694546 w 5985696"/>
              <a:gd name="connsiteY176" fmla="*/ 3140363 h 5514109"/>
              <a:gd name="connsiteX177" fmla="*/ 3602182 w 5985696"/>
              <a:gd name="connsiteY177" fmla="*/ 3158836 h 5514109"/>
              <a:gd name="connsiteX178" fmla="*/ 3278909 w 5985696"/>
              <a:gd name="connsiteY178" fmla="*/ 3288145 h 5514109"/>
              <a:gd name="connsiteX179" fmla="*/ 3195782 w 5985696"/>
              <a:gd name="connsiteY179" fmla="*/ 3352800 h 5514109"/>
              <a:gd name="connsiteX180" fmla="*/ 2641600 w 5985696"/>
              <a:gd name="connsiteY180" fmla="*/ 4064000 h 5514109"/>
              <a:gd name="connsiteX181" fmla="*/ 2346036 w 5985696"/>
              <a:gd name="connsiteY181" fmla="*/ 4396509 h 5514109"/>
              <a:gd name="connsiteX182" fmla="*/ 2170546 w 5985696"/>
              <a:gd name="connsiteY182" fmla="*/ 4599709 h 5514109"/>
              <a:gd name="connsiteX183" fmla="*/ 1939636 w 5985696"/>
              <a:gd name="connsiteY183" fmla="*/ 4849091 h 5514109"/>
              <a:gd name="connsiteX184" fmla="*/ 1801091 w 5985696"/>
              <a:gd name="connsiteY184" fmla="*/ 5024581 h 5514109"/>
              <a:gd name="connsiteX185" fmla="*/ 1644073 w 5985696"/>
              <a:gd name="connsiteY185" fmla="*/ 5153891 h 5514109"/>
              <a:gd name="connsiteX186" fmla="*/ 1293091 w 5985696"/>
              <a:gd name="connsiteY186" fmla="*/ 5357091 h 5514109"/>
              <a:gd name="connsiteX187" fmla="*/ 942109 w 5985696"/>
              <a:gd name="connsiteY187" fmla="*/ 5449454 h 5514109"/>
              <a:gd name="connsiteX188" fmla="*/ 655782 w 5985696"/>
              <a:gd name="connsiteY188" fmla="*/ 5486400 h 5514109"/>
              <a:gd name="connsiteX189" fmla="*/ 443346 w 5985696"/>
              <a:gd name="connsiteY189" fmla="*/ 5514109 h 5514109"/>
              <a:gd name="connsiteX190" fmla="*/ 101600 w 5985696"/>
              <a:gd name="connsiteY190" fmla="*/ 5504872 h 5514109"/>
              <a:gd name="connsiteX191" fmla="*/ 36946 w 5985696"/>
              <a:gd name="connsiteY191" fmla="*/ 5486400 h 5514109"/>
              <a:gd name="connsiteX192" fmla="*/ 18473 w 5985696"/>
              <a:gd name="connsiteY192" fmla="*/ 5458691 h 5514109"/>
              <a:gd name="connsiteX193" fmla="*/ 0 w 5985696"/>
              <a:gd name="connsiteY193" fmla="*/ 5301672 h 5514109"/>
              <a:gd name="connsiteX194" fmla="*/ 18473 w 5985696"/>
              <a:gd name="connsiteY194" fmla="*/ 5126181 h 5514109"/>
              <a:gd name="connsiteX195" fmla="*/ 64655 w 5985696"/>
              <a:gd name="connsiteY195" fmla="*/ 5043054 h 5514109"/>
              <a:gd name="connsiteX196" fmla="*/ 120073 w 5985696"/>
              <a:gd name="connsiteY196" fmla="*/ 4895272 h 5514109"/>
              <a:gd name="connsiteX197" fmla="*/ 184727 w 5985696"/>
              <a:gd name="connsiteY197" fmla="*/ 4645891 h 5514109"/>
              <a:gd name="connsiteX198" fmla="*/ 221673 w 5985696"/>
              <a:gd name="connsiteY198" fmla="*/ 4535054 h 5514109"/>
              <a:gd name="connsiteX199" fmla="*/ 258618 w 5985696"/>
              <a:gd name="connsiteY199" fmla="*/ 4359563 h 5514109"/>
              <a:gd name="connsiteX200" fmla="*/ 286327 w 5985696"/>
              <a:gd name="connsiteY200" fmla="*/ 4230254 h 5514109"/>
              <a:gd name="connsiteX201" fmla="*/ 295564 w 5985696"/>
              <a:gd name="connsiteY201" fmla="*/ 4156363 h 5514109"/>
              <a:gd name="connsiteX202" fmla="*/ 332509 w 5985696"/>
              <a:gd name="connsiteY202" fmla="*/ 4054763 h 5514109"/>
              <a:gd name="connsiteX203" fmla="*/ 350982 w 5985696"/>
              <a:gd name="connsiteY203" fmla="*/ 3990109 h 5514109"/>
              <a:gd name="connsiteX204" fmla="*/ 387927 w 5985696"/>
              <a:gd name="connsiteY204" fmla="*/ 3980872 h 551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5985696" h="5514109">
                <a:moveTo>
                  <a:pt x="387927" y="3980872"/>
                </a:moveTo>
                <a:cubicBezTo>
                  <a:pt x="409478" y="3956242"/>
                  <a:pt x="451734" y="3889921"/>
                  <a:pt x="480291" y="3842327"/>
                </a:cubicBezTo>
                <a:cubicBezTo>
                  <a:pt x="538753" y="3744890"/>
                  <a:pt x="492331" y="3522300"/>
                  <a:pt x="489527" y="3482109"/>
                </a:cubicBezTo>
                <a:cubicBezTo>
                  <a:pt x="489069" y="3475541"/>
                  <a:pt x="454976" y="3317792"/>
                  <a:pt x="443346" y="3315854"/>
                </a:cubicBezTo>
                <a:lnTo>
                  <a:pt x="387927" y="3306618"/>
                </a:lnTo>
                <a:cubicBezTo>
                  <a:pt x="375612" y="3288145"/>
                  <a:pt x="358003" y="3272262"/>
                  <a:pt x="350982" y="3251200"/>
                </a:cubicBezTo>
                <a:lnTo>
                  <a:pt x="332509" y="3195781"/>
                </a:lnTo>
                <a:cubicBezTo>
                  <a:pt x="350929" y="3085271"/>
                  <a:pt x="350702" y="3115451"/>
                  <a:pt x="323273" y="2937163"/>
                </a:cubicBezTo>
                <a:cubicBezTo>
                  <a:pt x="319759" y="2914323"/>
                  <a:pt x="288639" y="2880069"/>
                  <a:pt x="277091" y="2863272"/>
                </a:cubicBezTo>
                <a:cubicBezTo>
                  <a:pt x="272862" y="2857121"/>
                  <a:pt x="185086" y="2709454"/>
                  <a:pt x="147782" y="2697018"/>
                </a:cubicBezTo>
                <a:lnTo>
                  <a:pt x="120073" y="2687781"/>
                </a:lnTo>
                <a:cubicBezTo>
                  <a:pt x="98235" y="2665943"/>
                  <a:pt x="80454" y="2650774"/>
                  <a:pt x="64655" y="2623127"/>
                </a:cubicBezTo>
                <a:cubicBezTo>
                  <a:pt x="59824" y="2614674"/>
                  <a:pt x="58497" y="2604654"/>
                  <a:pt x="55418" y="2595418"/>
                </a:cubicBezTo>
                <a:cubicBezTo>
                  <a:pt x="61576" y="2573866"/>
                  <a:pt x="63006" y="2550356"/>
                  <a:pt x="73891" y="2530763"/>
                </a:cubicBezTo>
                <a:cubicBezTo>
                  <a:pt x="82029" y="2516115"/>
                  <a:pt x="115340" y="2507711"/>
                  <a:pt x="129309" y="2503054"/>
                </a:cubicBezTo>
                <a:cubicBezTo>
                  <a:pt x="196789" y="2435574"/>
                  <a:pt x="102541" y="2523980"/>
                  <a:pt x="230909" y="2438400"/>
                </a:cubicBezTo>
                <a:cubicBezTo>
                  <a:pt x="240145" y="2432242"/>
                  <a:pt x="249205" y="2425810"/>
                  <a:pt x="258618" y="2419927"/>
                </a:cubicBezTo>
                <a:cubicBezTo>
                  <a:pt x="273842" y="2410412"/>
                  <a:pt x="290093" y="2402513"/>
                  <a:pt x="304800" y="2392218"/>
                </a:cubicBezTo>
                <a:cubicBezTo>
                  <a:pt x="320950" y="2380913"/>
                  <a:pt x="333953" y="2365205"/>
                  <a:pt x="350982" y="2355272"/>
                </a:cubicBezTo>
                <a:cubicBezTo>
                  <a:pt x="371235" y="2343458"/>
                  <a:pt x="394991" y="2338679"/>
                  <a:pt x="415636" y="2327563"/>
                </a:cubicBezTo>
                <a:cubicBezTo>
                  <a:pt x="435184" y="2317037"/>
                  <a:pt x="450648" y="2299364"/>
                  <a:pt x="471055" y="2290618"/>
                </a:cubicBezTo>
                <a:cubicBezTo>
                  <a:pt x="494391" y="2280617"/>
                  <a:pt x="520713" y="2279718"/>
                  <a:pt x="544946" y="2272145"/>
                </a:cubicBezTo>
                <a:cubicBezTo>
                  <a:pt x="570053" y="2264299"/>
                  <a:pt x="594555" y="2254553"/>
                  <a:pt x="618836" y="2244436"/>
                </a:cubicBezTo>
                <a:cubicBezTo>
                  <a:pt x="631546" y="2239140"/>
                  <a:pt x="642998" y="2231077"/>
                  <a:pt x="655782" y="2225963"/>
                </a:cubicBezTo>
                <a:cubicBezTo>
                  <a:pt x="673861" y="2218731"/>
                  <a:pt x="693784" y="2216199"/>
                  <a:pt x="711200" y="2207491"/>
                </a:cubicBezTo>
                <a:lnTo>
                  <a:pt x="785091" y="2170545"/>
                </a:lnTo>
                <a:cubicBezTo>
                  <a:pt x="797406" y="2164387"/>
                  <a:pt x="808974" y="2156426"/>
                  <a:pt x="822036" y="2152072"/>
                </a:cubicBezTo>
                <a:cubicBezTo>
                  <a:pt x="861789" y="2138822"/>
                  <a:pt x="840300" y="2145197"/>
                  <a:pt x="886691" y="2133600"/>
                </a:cubicBezTo>
                <a:cubicBezTo>
                  <a:pt x="895927" y="2127442"/>
                  <a:pt x="903631" y="2117819"/>
                  <a:pt x="914400" y="2115127"/>
                </a:cubicBezTo>
                <a:cubicBezTo>
                  <a:pt x="991947" y="2095740"/>
                  <a:pt x="1117527" y="2111891"/>
                  <a:pt x="1182255" y="2115127"/>
                </a:cubicBezTo>
                <a:cubicBezTo>
                  <a:pt x="1188412" y="2124363"/>
                  <a:pt x="1194067" y="2133956"/>
                  <a:pt x="1200727" y="2142836"/>
                </a:cubicBezTo>
                <a:cubicBezTo>
                  <a:pt x="1212555" y="2158607"/>
                  <a:pt x="1228857" y="2171385"/>
                  <a:pt x="1237673" y="2189018"/>
                </a:cubicBezTo>
                <a:cubicBezTo>
                  <a:pt x="1244694" y="2203059"/>
                  <a:pt x="1242596" y="2220105"/>
                  <a:pt x="1246909" y="2235200"/>
                </a:cubicBezTo>
                <a:cubicBezTo>
                  <a:pt x="1254933" y="2263284"/>
                  <a:pt x="1261556" y="2292203"/>
                  <a:pt x="1274618" y="2318327"/>
                </a:cubicBezTo>
                <a:lnTo>
                  <a:pt x="1311564" y="2392218"/>
                </a:lnTo>
                <a:cubicBezTo>
                  <a:pt x="1317721" y="2404533"/>
                  <a:pt x="1326696" y="2415806"/>
                  <a:pt x="1330036" y="2429163"/>
                </a:cubicBezTo>
                <a:cubicBezTo>
                  <a:pt x="1334722" y="2447905"/>
                  <a:pt x="1340560" y="2475272"/>
                  <a:pt x="1348509" y="2493818"/>
                </a:cubicBezTo>
                <a:cubicBezTo>
                  <a:pt x="1382749" y="2573711"/>
                  <a:pt x="1354558" y="2493489"/>
                  <a:pt x="1376218" y="2558472"/>
                </a:cubicBezTo>
                <a:cubicBezTo>
                  <a:pt x="1383363" y="2615630"/>
                  <a:pt x="1384705" y="2634523"/>
                  <a:pt x="1394691" y="2687781"/>
                </a:cubicBezTo>
                <a:cubicBezTo>
                  <a:pt x="1400477" y="2718641"/>
                  <a:pt x="1390962" y="2757943"/>
                  <a:pt x="1413164" y="2780145"/>
                </a:cubicBezTo>
                <a:cubicBezTo>
                  <a:pt x="1422400" y="2789381"/>
                  <a:pt x="1432511" y="2797819"/>
                  <a:pt x="1440873" y="2807854"/>
                </a:cubicBezTo>
                <a:cubicBezTo>
                  <a:pt x="1447980" y="2816382"/>
                  <a:pt x="1450992" y="2828253"/>
                  <a:pt x="1459346" y="2835563"/>
                </a:cubicBezTo>
                <a:cubicBezTo>
                  <a:pt x="1476054" y="2850183"/>
                  <a:pt x="1514764" y="2872509"/>
                  <a:pt x="1514764" y="2872509"/>
                </a:cubicBezTo>
                <a:cubicBezTo>
                  <a:pt x="1536315" y="2869430"/>
                  <a:pt x="1559205" y="2871357"/>
                  <a:pt x="1579418" y="2863272"/>
                </a:cubicBezTo>
                <a:cubicBezTo>
                  <a:pt x="1591546" y="2858421"/>
                  <a:pt x="1598765" y="2845598"/>
                  <a:pt x="1607127" y="2835563"/>
                </a:cubicBezTo>
                <a:cubicBezTo>
                  <a:pt x="1628412" y="2810021"/>
                  <a:pt x="1631014" y="2794319"/>
                  <a:pt x="1644073" y="2761672"/>
                </a:cubicBezTo>
                <a:cubicBezTo>
                  <a:pt x="1661892" y="2672574"/>
                  <a:pt x="1640071" y="2751204"/>
                  <a:pt x="1671782" y="2687781"/>
                </a:cubicBezTo>
                <a:cubicBezTo>
                  <a:pt x="1690566" y="2650212"/>
                  <a:pt x="1666905" y="2655038"/>
                  <a:pt x="1717964" y="2623127"/>
                </a:cubicBezTo>
                <a:cubicBezTo>
                  <a:pt x="1728729" y="2616399"/>
                  <a:pt x="1742594" y="2616970"/>
                  <a:pt x="1754909" y="2613891"/>
                </a:cubicBezTo>
                <a:cubicBezTo>
                  <a:pt x="1764145" y="2604654"/>
                  <a:pt x="1775695" y="2597258"/>
                  <a:pt x="1782618" y="2586181"/>
                </a:cubicBezTo>
                <a:cubicBezTo>
                  <a:pt x="1791405" y="2572122"/>
                  <a:pt x="1795848" y="2555729"/>
                  <a:pt x="1801091" y="2540000"/>
                </a:cubicBezTo>
                <a:cubicBezTo>
                  <a:pt x="1805105" y="2527957"/>
                  <a:pt x="1804029" y="2514076"/>
                  <a:pt x="1810327" y="2503054"/>
                </a:cubicBezTo>
                <a:cubicBezTo>
                  <a:pt x="1816808" y="2491713"/>
                  <a:pt x="1830017" y="2485656"/>
                  <a:pt x="1838036" y="2475345"/>
                </a:cubicBezTo>
                <a:cubicBezTo>
                  <a:pt x="1923824" y="2365047"/>
                  <a:pt x="1823231" y="2471678"/>
                  <a:pt x="1921164" y="2373745"/>
                </a:cubicBezTo>
                <a:cubicBezTo>
                  <a:pt x="1946708" y="2297110"/>
                  <a:pt x="1903820" y="2417676"/>
                  <a:pt x="1967346" y="2290618"/>
                </a:cubicBezTo>
                <a:cubicBezTo>
                  <a:pt x="1973503" y="2278303"/>
                  <a:pt x="1977815" y="2264876"/>
                  <a:pt x="1985818" y="2253672"/>
                </a:cubicBezTo>
                <a:cubicBezTo>
                  <a:pt x="1993410" y="2243043"/>
                  <a:pt x="2005165" y="2235998"/>
                  <a:pt x="2013527" y="2225963"/>
                </a:cubicBezTo>
                <a:cubicBezTo>
                  <a:pt x="2069742" y="2158506"/>
                  <a:pt x="1984843" y="2244493"/>
                  <a:pt x="2059709" y="2161309"/>
                </a:cubicBezTo>
                <a:cubicBezTo>
                  <a:pt x="2077185" y="2141891"/>
                  <a:pt x="2089783" y="2112227"/>
                  <a:pt x="2115127" y="2105891"/>
                </a:cubicBezTo>
                <a:cubicBezTo>
                  <a:pt x="2132993" y="2101424"/>
                  <a:pt x="2182056" y="2088535"/>
                  <a:pt x="2198255" y="2087418"/>
                </a:cubicBezTo>
                <a:cubicBezTo>
                  <a:pt x="2272035" y="2082330"/>
                  <a:pt x="2346036" y="2081260"/>
                  <a:pt x="2419927" y="2078181"/>
                </a:cubicBezTo>
                <a:cubicBezTo>
                  <a:pt x="2433489" y="2080441"/>
                  <a:pt x="2484331" y="2085955"/>
                  <a:pt x="2503055" y="2096654"/>
                </a:cubicBezTo>
                <a:cubicBezTo>
                  <a:pt x="2516421" y="2104291"/>
                  <a:pt x="2527685" y="2115127"/>
                  <a:pt x="2540000" y="2124363"/>
                </a:cubicBezTo>
                <a:cubicBezTo>
                  <a:pt x="2543079" y="2136678"/>
                  <a:pt x="2543559" y="2149955"/>
                  <a:pt x="2549236" y="2161309"/>
                </a:cubicBezTo>
                <a:cubicBezTo>
                  <a:pt x="2559165" y="2181167"/>
                  <a:pt x="2573867" y="2198254"/>
                  <a:pt x="2586182" y="2216727"/>
                </a:cubicBezTo>
                <a:cubicBezTo>
                  <a:pt x="2592340" y="2225963"/>
                  <a:pt x="2599691" y="2234507"/>
                  <a:pt x="2604655" y="2244436"/>
                </a:cubicBezTo>
                <a:cubicBezTo>
                  <a:pt x="2610812" y="2256751"/>
                  <a:pt x="2617703" y="2268726"/>
                  <a:pt x="2623127" y="2281381"/>
                </a:cubicBezTo>
                <a:cubicBezTo>
                  <a:pt x="2626962" y="2290330"/>
                  <a:pt x="2628335" y="2300227"/>
                  <a:pt x="2632364" y="2309091"/>
                </a:cubicBezTo>
                <a:cubicBezTo>
                  <a:pt x="2643759" y="2334160"/>
                  <a:pt x="2656994" y="2358351"/>
                  <a:pt x="2669309" y="2382981"/>
                </a:cubicBezTo>
                <a:cubicBezTo>
                  <a:pt x="2692136" y="2428635"/>
                  <a:pt x="2674720" y="2415573"/>
                  <a:pt x="2715491" y="2429163"/>
                </a:cubicBezTo>
                <a:cubicBezTo>
                  <a:pt x="2727806" y="2438399"/>
                  <a:pt x="2738143" y="2451155"/>
                  <a:pt x="2752436" y="2456872"/>
                </a:cubicBezTo>
                <a:cubicBezTo>
                  <a:pt x="2804015" y="2477504"/>
                  <a:pt x="2828841" y="2460862"/>
                  <a:pt x="2881746" y="2447636"/>
                </a:cubicBezTo>
                <a:cubicBezTo>
                  <a:pt x="2887903" y="2435321"/>
                  <a:pt x="2894794" y="2423346"/>
                  <a:pt x="2900218" y="2410691"/>
                </a:cubicBezTo>
                <a:cubicBezTo>
                  <a:pt x="2906467" y="2396110"/>
                  <a:pt x="2916223" y="2359608"/>
                  <a:pt x="2918691" y="2346036"/>
                </a:cubicBezTo>
                <a:cubicBezTo>
                  <a:pt x="2926062" y="2305496"/>
                  <a:pt x="2928231" y="2266163"/>
                  <a:pt x="2937164" y="2225963"/>
                </a:cubicBezTo>
                <a:cubicBezTo>
                  <a:pt x="2939276" y="2216459"/>
                  <a:pt x="2943321" y="2207490"/>
                  <a:pt x="2946400" y="2198254"/>
                </a:cubicBezTo>
                <a:cubicBezTo>
                  <a:pt x="2943321" y="2087418"/>
                  <a:pt x="2951629" y="1975677"/>
                  <a:pt x="2937164" y="1865745"/>
                </a:cubicBezTo>
                <a:cubicBezTo>
                  <a:pt x="2935368" y="1852094"/>
                  <a:pt x="2913002" y="1852386"/>
                  <a:pt x="2900218" y="1847272"/>
                </a:cubicBezTo>
                <a:cubicBezTo>
                  <a:pt x="2882139" y="1840040"/>
                  <a:pt x="2863273" y="1834958"/>
                  <a:pt x="2844800" y="1828800"/>
                </a:cubicBezTo>
                <a:lnTo>
                  <a:pt x="2817091" y="1819563"/>
                </a:lnTo>
                <a:lnTo>
                  <a:pt x="2789382" y="1810327"/>
                </a:lnTo>
                <a:cubicBezTo>
                  <a:pt x="2777067" y="1801091"/>
                  <a:pt x="2763321" y="1793503"/>
                  <a:pt x="2752436" y="1782618"/>
                </a:cubicBezTo>
                <a:cubicBezTo>
                  <a:pt x="2739383" y="1769565"/>
                  <a:pt x="2722734" y="1732448"/>
                  <a:pt x="2715491" y="1717963"/>
                </a:cubicBezTo>
                <a:cubicBezTo>
                  <a:pt x="2727305" y="1599822"/>
                  <a:pt x="2730379" y="1619260"/>
                  <a:pt x="2715491" y="1477818"/>
                </a:cubicBezTo>
                <a:cubicBezTo>
                  <a:pt x="2714472" y="1468136"/>
                  <a:pt x="2709334" y="1459345"/>
                  <a:pt x="2706255" y="1450109"/>
                </a:cubicBezTo>
                <a:cubicBezTo>
                  <a:pt x="2772235" y="1406122"/>
                  <a:pt x="2740134" y="1418548"/>
                  <a:pt x="2798618" y="1403927"/>
                </a:cubicBezTo>
                <a:cubicBezTo>
                  <a:pt x="2826883" y="1410993"/>
                  <a:pt x="2842010" y="1410373"/>
                  <a:pt x="2863273" y="1431636"/>
                </a:cubicBezTo>
                <a:cubicBezTo>
                  <a:pt x="2900773" y="1469136"/>
                  <a:pt x="2858322" y="1456869"/>
                  <a:pt x="2918691" y="1487054"/>
                </a:cubicBezTo>
                <a:cubicBezTo>
                  <a:pt x="2962562" y="1508990"/>
                  <a:pt x="2999525" y="1508704"/>
                  <a:pt x="3048000" y="1514763"/>
                </a:cubicBezTo>
                <a:cubicBezTo>
                  <a:pt x="3070577" y="1529815"/>
                  <a:pt x="3083920" y="1533579"/>
                  <a:pt x="3094182" y="1560945"/>
                </a:cubicBezTo>
                <a:cubicBezTo>
                  <a:pt x="3099694" y="1575644"/>
                  <a:pt x="3094293" y="1594352"/>
                  <a:pt x="3103418" y="1607127"/>
                </a:cubicBezTo>
                <a:cubicBezTo>
                  <a:pt x="3111421" y="1618331"/>
                  <a:pt x="3128049" y="1619442"/>
                  <a:pt x="3140364" y="1625600"/>
                </a:cubicBezTo>
                <a:cubicBezTo>
                  <a:pt x="3206761" y="1603466"/>
                  <a:pt x="3153871" y="1630530"/>
                  <a:pt x="3177309" y="1505527"/>
                </a:cubicBezTo>
                <a:cubicBezTo>
                  <a:pt x="3179846" y="1491994"/>
                  <a:pt x="3189624" y="1480896"/>
                  <a:pt x="3195782" y="1468581"/>
                </a:cubicBezTo>
                <a:cubicBezTo>
                  <a:pt x="3198861" y="1456266"/>
                  <a:pt x="3202264" y="1444028"/>
                  <a:pt x="3205018" y="1431636"/>
                </a:cubicBezTo>
                <a:cubicBezTo>
                  <a:pt x="3208424" y="1416311"/>
                  <a:pt x="3210725" y="1400751"/>
                  <a:pt x="3214255" y="1385454"/>
                </a:cubicBezTo>
                <a:cubicBezTo>
                  <a:pt x="3219964" y="1360716"/>
                  <a:pt x="3232727" y="1311563"/>
                  <a:pt x="3232727" y="1311563"/>
                </a:cubicBezTo>
                <a:cubicBezTo>
                  <a:pt x="3190382" y="1248044"/>
                  <a:pt x="3202802" y="1277207"/>
                  <a:pt x="3186546" y="1228436"/>
                </a:cubicBezTo>
                <a:cubicBezTo>
                  <a:pt x="3189625" y="1213042"/>
                  <a:pt x="3189406" y="1196600"/>
                  <a:pt x="3195782" y="1182254"/>
                </a:cubicBezTo>
                <a:cubicBezTo>
                  <a:pt x="3212884" y="1143774"/>
                  <a:pt x="3235223" y="1138270"/>
                  <a:pt x="3269673" y="1117600"/>
                </a:cubicBezTo>
                <a:cubicBezTo>
                  <a:pt x="3282914" y="1097738"/>
                  <a:pt x="3300582" y="1070127"/>
                  <a:pt x="3315855" y="1052945"/>
                </a:cubicBezTo>
                <a:cubicBezTo>
                  <a:pt x="3330318" y="1036674"/>
                  <a:pt x="3343495" y="1018173"/>
                  <a:pt x="3362036" y="1006763"/>
                </a:cubicBezTo>
                <a:cubicBezTo>
                  <a:pt x="3384439" y="992976"/>
                  <a:pt x="3413577" y="992926"/>
                  <a:pt x="3435927" y="979054"/>
                </a:cubicBezTo>
                <a:cubicBezTo>
                  <a:pt x="3469416" y="958268"/>
                  <a:pt x="3634747" y="824766"/>
                  <a:pt x="3713018" y="794327"/>
                </a:cubicBezTo>
                <a:cubicBezTo>
                  <a:pt x="3739473" y="784039"/>
                  <a:pt x="3768437" y="782012"/>
                  <a:pt x="3796146" y="775854"/>
                </a:cubicBezTo>
                <a:cubicBezTo>
                  <a:pt x="3811540" y="782012"/>
                  <a:pt x="3833797" y="780110"/>
                  <a:pt x="3842327" y="794327"/>
                </a:cubicBezTo>
                <a:cubicBezTo>
                  <a:pt x="3848038" y="803846"/>
                  <a:pt x="3832383" y="814930"/>
                  <a:pt x="3823855" y="822036"/>
                </a:cubicBezTo>
                <a:cubicBezTo>
                  <a:pt x="3793341" y="847464"/>
                  <a:pt x="3759582" y="842958"/>
                  <a:pt x="3722255" y="849745"/>
                </a:cubicBezTo>
                <a:cubicBezTo>
                  <a:pt x="3709765" y="852016"/>
                  <a:pt x="3697624" y="855902"/>
                  <a:pt x="3685309" y="858981"/>
                </a:cubicBezTo>
                <a:cubicBezTo>
                  <a:pt x="3676073" y="855902"/>
                  <a:pt x="3663682" y="857347"/>
                  <a:pt x="3657600" y="849745"/>
                </a:cubicBezTo>
                <a:cubicBezTo>
                  <a:pt x="3649670" y="839833"/>
                  <a:pt x="3648364" y="825494"/>
                  <a:pt x="3648364" y="812800"/>
                </a:cubicBezTo>
                <a:cubicBezTo>
                  <a:pt x="3648364" y="791770"/>
                  <a:pt x="3656962" y="754198"/>
                  <a:pt x="3676073" y="738909"/>
                </a:cubicBezTo>
                <a:cubicBezTo>
                  <a:pt x="3683676" y="732827"/>
                  <a:pt x="3695074" y="734026"/>
                  <a:pt x="3703782" y="729672"/>
                </a:cubicBezTo>
                <a:cubicBezTo>
                  <a:pt x="3796517" y="683305"/>
                  <a:pt x="3655117" y="741292"/>
                  <a:pt x="3768436" y="692727"/>
                </a:cubicBezTo>
                <a:cubicBezTo>
                  <a:pt x="3777385" y="688892"/>
                  <a:pt x="3787197" y="687326"/>
                  <a:pt x="3796146" y="683491"/>
                </a:cubicBezTo>
                <a:cubicBezTo>
                  <a:pt x="3808801" y="678067"/>
                  <a:pt x="3820436" y="670442"/>
                  <a:pt x="3833091" y="665018"/>
                </a:cubicBezTo>
                <a:cubicBezTo>
                  <a:pt x="3842040" y="661183"/>
                  <a:pt x="3852092" y="660135"/>
                  <a:pt x="3860800" y="655781"/>
                </a:cubicBezTo>
                <a:cubicBezTo>
                  <a:pt x="3870729" y="650817"/>
                  <a:pt x="3878365" y="641817"/>
                  <a:pt x="3888509" y="637309"/>
                </a:cubicBezTo>
                <a:cubicBezTo>
                  <a:pt x="3906303" y="629401"/>
                  <a:pt x="3943927" y="618836"/>
                  <a:pt x="3943927" y="618836"/>
                </a:cubicBezTo>
                <a:cubicBezTo>
                  <a:pt x="3971636" y="621915"/>
                  <a:pt x="3999555" y="623489"/>
                  <a:pt x="4027055" y="628072"/>
                </a:cubicBezTo>
                <a:cubicBezTo>
                  <a:pt x="4036659" y="629673"/>
                  <a:pt x="4045028" y="637309"/>
                  <a:pt x="4054764" y="637309"/>
                </a:cubicBezTo>
                <a:cubicBezTo>
                  <a:pt x="4075929" y="637309"/>
                  <a:pt x="4093840" y="618938"/>
                  <a:pt x="4110182" y="609600"/>
                </a:cubicBezTo>
                <a:cubicBezTo>
                  <a:pt x="4154404" y="584330"/>
                  <a:pt x="4146431" y="591243"/>
                  <a:pt x="4202546" y="581891"/>
                </a:cubicBezTo>
                <a:cubicBezTo>
                  <a:pt x="4211782" y="578812"/>
                  <a:pt x="4222653" y="578736"/>
                  <a:pt x="4230255" y="572654"/>
                </a:cubicBezTo>
                <a:cubicBezTo>
                  <a:pt x="4284134" y="529549"/>
                  <a:pt x="4193305" y="544948"/>
                  <a:pt x="4304146" y="508000"/>
                </a:cubicBezTo>
                <a:cubicBezTo>
                  <a:pt x="4412219" y="471975"/>
                  <a:pt x="4340122" y="490607"/>
                  <a:pt x="4525818" y="480291"/>
                </a:cubicBezTo>
                <a:cubicBezTo>
                  <a:pt x="4549565" y="472375"/>
                  <a:pt x="4564950" y="466459"/>
                  <a:pt x="4590473" y="461818"/>
                </a:cubicBezTo>
                <a:cubicBezTo>
                  <a:pt x="4611892" y="457924"/>
                  <a:pt x="4633653" y="456160"/>
                  <a:pt x="4655127" y="452581"/>
                </a:cubicBezTo>
                <a:cubicBezTo>
                  <a:pt x="4670612" y="450000"/>
                  <a:pt x="4685915" y="446424"/>
                  <a:pt x="4701309" y="443345"/>
                </a:cubicBezTo>
                <a:cubicBezTo>
                  <a:pt x="4759176" y="414411"/>
                  <a:pt x="4719243" y="437132"/>
                  <a:pt x="4775200" y="397163"/>
                </a:cubicBezTo>
                <a:cubicBezTo>
                  <a:pt x="4784233" y="390711"/>
                  <a:pt x="4794381" y="385797"/>
                  <a:pt x="4802909" y="378691"/>
                </a:cubicBezTo>
                <a:cubicBezTo>
                  <a:pt x="4833555" y="353152"/>
                  <a:pt x="4823924" y="349711"/>
                  <a:pt x="4858327" y="332509"/>
                </a:cubicBezTo>
                <a:cubicBezTo>
                  <a:pt x="4867035" y="328155"/>
                  <a:pt x="4877328" y="327626"/>
                  <a:pt x="4886036" y="323272"/>
                </a:cubicBezTo>
                <a:cubicBezTo>
                  <a:pt x="4895965" y="318308"/>
                  <a:pt x="4903602" y="309308"/>
                  <a:pt x="4913746" y="304800"/>
                </a:cubicBezTo>
                <a:cubicBezTo>
                  <a:pt x="4931540" y="296892"/>
                  <a:pt x="4969164" y="286327"/>
                  <a:pt x="4969164" y="286327"/>
                </a:cubicBezTo>
                <a:cubicBezTo>
                  <a:pt x="4981479" y="289406"/>
                  <a:pt x="4996556" y="287204"/>
                  <a:pt x="5006109" y="295563"/>
                </a:cubicBezTo>
                <a:cubicBezTo>
                  <a:pt x="5022817" y="310183"/>
                  <a:pt x="5029734" y="333220"/>
                  <a:pt x="5043055" y="350981"/>
                </a:cubicBezTo>
                <a:cubicBezTo>
                  <a:pt x="5063441" y="378163"/>
                  <a:pt x="5072743" y="394194"/>
                  <a:pt x="5098473" y="415636"/>
                </a:cubicBezTo>
                <a:cubicBezTo>
                  <a:pt x="5113091" y="427818"/>
                  <a:pt x="5146699" y="446421"/>
                  <a:pt x="5163127" y="452581"/>
                </a:cubicBezTo>
                <a:cubicBezTo>
                  <a:pt x="5175013" y="457038"/>
                  <a:pt x="5187867" y="458331"/>
                  <a:pt x="5200073" y="461818"/>
                </a:cubicBezTo>
                <a:cubicBezTo>
                  <a:pt x="5209434" y="464493"/>
                  <a:pt x="5218546" y="467975"/>
                  <a:pt x="5227782" y="471054"/>
                </a:cubicBezTo>
                <a:cubicBezTo>
                  <a:pt x="5273964" y="467975"/>
                  <a:pt x="5321824" y="474534"/>
                  <a:pt x="5366327" y="461818"/>
                </a:cubicBezTo>
                <a:cubicBezTo>
                  <a:pt x="5390194" y="454999"/>
                  <a:pt x="5311282" y="468735"/>
                  <a:pt x="5292436" y="452581"/>
                </a:cubicBezTo>
                <a:cubicBezTo>
                  <a:pt x="5275936" y="438438"/>
                  <a:pt x="5312704" y="389110"/>
                  <a:pt x="5320146" y="378691"/>
                </a:cubicBezTo>
                <a:cubicBezTo>
                  <a:pt x="5338612" y="352839"/>
                  <a:pt x="5379256" y="298336"/>
                  <a:pt x="5403273" y="286327"/>
                </a:cubicBezTo>
                <a:lnTo>
                  <a:pt x="5440218" y="267854"/>
                </a:lnTo>
                <a:cubicBezTo>
                  <a:pt x="5449454" y="255539"/>
                  <a:pt x="5458979" y="243435"/>
                  <a:pt x="5467927" y="230909"/>
                </a:cubicBezTo>
                <a:cubicBezTo>
                  <a:pt x="5535479" y="136338"/>
                  <a:pt x="5423521" y="287040"/>
                  <a:pt x="5514109" y="166254"/>
                </a:cubicBezTo>
                <a:cubicBezTo>
                  <a:pt x="5520267" y="147781"/>
                  <a:pt x="5529828" y="130112"/>
                  <a:pt x="5532582" y="110836"/>
                </a:cubicBezTo>
                <a:cubicBezTo>
                  <a:pt x="5535661" y="89284"/>
                  <a:pt x="5537548" y="67529"/>
                  <a:pt x="5541818" y="46181"/>
                </a:cubicBezTo>
                <a:cubicBezTo>
                  <a:pt x="5543727" y="36634"/>
                  <a:pt x="5544973" y="26074"/>
                  <a:pt x="5551055" y="18472"/>
                </a:cubicBezTo>
                <a:cubicBezTo>
                  <a:pt x="5557990" y="9804"/>
                  <a:pt x="5569528" y="6157"/>
                  <a:pt x="5578764" y="0"/>
                </a:cubicBezTo>
                <a:cubicBezTo>
                  <a:pt x="5686521" y="6157"/>
                  <a:pt x="5794438" y="9977"/>
                  <a:pt x="5902036" y="18472"/>
                </a:cubicBezTo>
                <a:cubicBezTo>
                  <a:pt x="5911742" y="19238"/>
                  <a:pt x="5921038" y="23355"/>
                  <a:pt x="5929746" y="27709"/>
                </a:cubicBezTo>
                <a:cubicBezTo>
                  <a:pt x="5939675" y="32673"/>
                  <a:pt x="5948219" y="40024"/>
                  <a:pt x="5957455" y="46181"/>
                </a:cubicBezTo>
                <a:cubicBezTo>
                  <a:pt x="5960534" y="58496"/>
                  <a:pt x="5962677" y="71084"/>
                  <a:pt x="5966691" y="83127"/>
                </a:cubicBezTo>
                <a:cubicBezTo>
                  <a:pt x="5971934" y="98856"/>
                  <a:pt x="5984957" y="112730"/>
                  <a:pt x="5985164" y="129309"/>
                </a:cubicBezTo>
                <a:cubicBezTo>
                  <a:pt x="5988050" y="360220"/>
                  <a:pt x="5978371" y="591119"/>
                  <a:pt x="5975927" y="822036"/>
                </a:cubicBezTo>
                <a:cubicBezTo>
                  <a:pt x="5972213" y="1173012"/>
                  <a:pt x="5975046" y="1524085"/>
                  <a:pt x="5966691" y="1874981"/>
                </a:cubicBezTo>
                <a:cubicBezTo>
                  <a:pt x="5965148" y="1939769"/>
                  <a:pt x="5943115" y="2008661"/>
                  <a:pt x="5920509" y="2068945"/>
                </a:cubicBezTo>
                <a:cubicBezTo>
                  <a:pt x="5903044" y="2115518"/>
                  <a:pt x="5884471" y="2161683"/>
                  <a:pt x="5865091" y="2207491"/>
                </a:cubicBezTo>
                <a:cubicBezTo>
                  <a:pt x="5850596" y="2241752"/>
                  <a:pt x="5837499" y="2276868"/>
                  <a:pt x="5818909" y="2309091"/>
                </a:cubicBezTo>
                <a:cubicBezTo>
                  <a:pt x="5777999" y="2380001"/>
                  <a:pt x="5694381" y="2498273"/>
                  <a:pt x="5634182" y="2558472"/>
                </a:cubicBezTo>
                <a:cubicBezTo>
                  <a:pt x="5591727" y="2600927"/>
                  <a:pt x="5474102" y="2687132"/>
                  <a:pt x="5421746" y="2715491"/>
                </a:cubicBezTo>
                <a:cubicBezTo>
                  <a:pt x="5304588" y="2778951"/>
                  <a:pt x="5304445" y="2752677"/>
                  <a:pt x="5172364" y="2798618"/>
                </a:cubicBezTo>
                <a:cubicBezTo>
                  <a:pt x="4974798" y="2867337"/>
                  <a:pt x="5213850" y="2803266"/>
                  <a:pt x="5033818" y="2872509"/>
                </a:cubicBezTo>
                <a:cubicBezTo>
                  <a:pt x="5016339" y="2879232"/>
                  <a:pt x="4996825" y="2878395"/>
                  <a:pt x="4978400" y="2881745"/>
                </a:cubicBezTo>
                <a:cubicBezTo>
                  <a:pt x="4900963" y="2895824"/>
                  <a:pt x="4961498" y="2887965"/>
                  <a:pt x="4867564" y="2900218"/>
                </a:cubicBezTo>
                <a:cubicBezTo>
                  <a:pt x="4818337" y="2906639"/>
                  <a:pt x="4768462" y="2908955"/>
                  <a:pt x="4719782" y="2918691"/>
                </a:cubicBezTo>
                <a:cubicBezTo>
                  <a:pt x="4631513" y="2936344"/>
                  <a:pt x="4712372" y="2921735"/>
                  <a:pt x="4581236" y="2937163"/>
                </a:cubicBezTo>
                <a:cubicBezTo>
                  <a:pt x="4559615" y="2939707"/>
                  <a:pt x="4538184" y="2943700"/>
                  <a:pt x="4516582" y="2946400"/>
                </a:cubicBezTo>
                <a:lnTo>
                  <a:pt x="4359564" y="2964872"/>
                </a:lnTo>
                <a:cubicBezTo>
                  <a:pt x="4328812" y="2968289"/>
                  <a:pt x="4297870" y="2970020"/>
                  <a:pt x="4267200" y="2974109"/>
                </a:cubicBezTo>
                <a:cubicBezTo>
                  <a:pt x="4222174" y="2980113"/>
                  <a:pt x="4107292" y="3013365"/>
                  <a:pt x="4091709" y="3020291"/>
                </a:cubicBezTo>
                <a:cubicBezTo>
                  <a:pt x="4064000" y="3032606"/>
                  <a:pt x="4037813" y="3049172"/>
                  <a:pt x="4008582" y="3057236"/>
                </a:cubicBezTo>
                <a:cubicBezTo>
                  <a:pt x="3948048" y="3073935"/>
                  <a:pt x="3884559" y="3078112"/>
                  <a:pt x="3823855" y="3094181"/>
                </a:cubicBezTo>
                <a:cubicBezTo>
                  <a:pt x="3779609" y="3105893"/>
                  <a:pt x="3738485" y="3127547"/>
                  <a:pt x="3694546" y="3140363"/>
                </a:cubicBezTo>
                <a:cubicBezTo>
                  <a:pt x="3664404" y="3149154"/>
                  <a:pt x="3632151" y="3149471"/>
                  <a:pt x="3602182" y="3158836"/>
                </a:cubicBezTo>
                <a:cubicBezTo>
                  <a:pt x="3543431" y="3177196"/>
                  <a:pt x="3350734" y="3245703"/>
                  <a:pt x="3278909" y="3288145"/>
                </a:cubicBezTo>
                <a:cubicBezTo>
                  <a:pt x="3248687" y="3306003"/>
                  <a:pt x="3221474" y="3328880"/>
                  <a:pt x="3195782" y="3352800"/>
                </a:cubicBezTo>
                <a:cubicBezTo>
                  <a:pt x="2715506" y="3799955"/>
                  <a:pt x="3415481" y="3193385"/>
                  <a:pt x="2641600" y="4064000"/>
                </a:cubicBezTo>
                <a:lnTo>
                  <a:pt x="2346036" y="4396509"/>
                </a:lnTo>
                <a:cubicBezTo>
                  <a:pt x="2286938" y="4463718"/>
                  <a:pt x="2230341" y="4533119"/>
                  <a:pt x="2170546" y="4599709"/>
                </a:cubicBezTo>
                <a:cubicBezTo>
                  <a:pt x="2094854" y="4684002"/>
                  <a:pt x="2009835" y="4760172"/>
                  <a:pt x="1939636" y="4849091"/>
                </a:cubicBezTo>
                <a:cubicBezTo>
                  <a:pt x="1893454" y="4907588"/>
                  <a:pt x="1852974" y="4971076"/>
                  <a:pt x="1801091" y="5024581"/>
                </a:cubicBezTo>
                <a:cubicBezTo>
                  <a:pt x="1753890" y="5073257"/>
                  <a:pt x="1698844" y="5113923"/>
                  <a:pt x="1644073" y="5153891"/>
                </a:cubicBezTo>
                <a:cubicBezTo>
                  <a:pt x="1538847" y="5230677"/>
                  <a:pt x="1414131" y="5306127"/>
                  <a:pt x="1293091" y="5357091"/>
                </a:cubicBezTo>
                <a:cubicBezTo>
                  <a:pt x="1113674" y="5432635"/>
                  <a:pt x="1122474" y="5417625"/>
                  <a:pt x="942109" y="5449454"/>
                </a:cubicBezTo>
                <a:cubicBezTo>
                  <a:pt x="729421" y="5486987"/>
                  <a:pt x="862264" y="5472634"/>
                  <a:pt x="655782" y="5486400"/>
                </a:cubicBezTo>
                <a:cubicBezTo>
                  <a:pt x="594859" y="5496554"/>
                  <a:pt x="506475" y="5514109"/>
                  <a:pt x="443346" y="5514109"/>
                </a:cubicBezTo>
                <a:cubicBezTo>
                  <a:pt x="329389" y="5514109"/>
                  <a:pt x="215515" y="5507951"/>
                  <a:pt x="101600" y="5504872"/>
                </a:cubicBezTo>
                <a:cubicBezTo>
                  <a:pt x="80049" y="5498715"/>
                  <a:pt x="56539" y="5497285"/>
                  <a:pt x="36946" y="5486400"/>
                </a:cubicBezTo>
                <a:cubicBezTo>
                  <a:pt x="27242" y="5481009"/>
                  <a:pt x="21663" y="5469324"/>
                  <a:pt x="18473" y="5458691"/>
                </a:cubicBezTo>
                <a:cubicBezTo>
                  <a:pt x="12346" y="5438268"/>
                  <a:pt x="763" y="5309300"/>
                  <a:pt x="0" y="5301672"/>
                </a:cubicBezTo>
                <a:cubicBezTo>
                  <a:pt x="6158" y="5243175"/>
                  <a:pt x="4207" y="5183245"/>
                  <a:pt x="18473" y="5126181"/>
                </a:cubicBezTo>
                <a:cubicBezTo>
                  <a:pt x="26161" y="5095429"/>
                  <a:pt x="51889" y="5072068"/>
                  <a:pt x="64655" y="5043054"/>
                </a:cubicBezTo>
                <a:cubicBezTo>
                  <a:pt x="85843" y="4994899"/>
                  <a:pt x="102923" y="4945008"/>
                  <a:pt x="120073" y="4895272"/>
                </a:cubicBezTo>
                <a:cubicBezTo>
                  <a:pt x="189067" y="4695190"/>
                  <a:pt x="128154" y="4856020"/>
                  <a:pt x="184727" y="4645891"/>
                </a:cubicBezTo>
                <a:cubicBezTo>
                  <a:pt x="194852" y="4608286"/>
                  <a:pt x="209358" y="4572000"/>
                  <a:pt x="221673" y="4535054"/>
                </a:cubicBezTo>
                <a:cubicBezTo>
                  <a:pt x="242579" y="4388708"/>
                  <a:pt x="214636" y="4568476"/>
                  <a:pt x="258618" y="4359563"/>
                </a:cubicBezTo>
                <a:cubicBezTo>
                  <a:pt x="293357" y="4194554"/>
                  <a:pt x="238882" y="4396319"/>
                  <a:pt x="286327" y="4230254"/>
                </a:cubicBezTo>
                <a:cubicBezTo>
                  <a:pt x="289406" y="4205624"/>
                  <a:pt x="290363" y="4180634"/>
                  <a:pt x="295564" y="4156363"/>
                </a:cubicBezTo>
                <a:cubicBezTo>
                  <a:pt x="304621" y="4114095"/>
                  <a:pt x="319285" y="4094434"/>
                  <a:pt x="332509" y="4054763"/>
                </a:cubicBezTo>
                <a:cubicBezTo>
                  <a:pt x="338425" y="4037016"/>
                  <a:pt x="342090" y="4007893"/>
                  <a:pt x="350982" y="3990109"/>
                </a:cubicBezTo>
                <a:cubicBezTo>
                  <a:pt x="355946" y="3980180"/>
                  <a:pt x="366376" y="4005502"/>
                  <a:pt x="387927" y="39808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EEF0112-A151-C555-EEA5-B8861B5EF7AA}"/>
              </a:ext>
            </a:extLst>
          </p:cNvPr>
          <p:cNvSpPr/>
          <p:nvPr/>
        </p:nvSpPr>
        <p:spPr>
          <a:xfrm>
            <a:off x="1309597" y="5310909"/>
            <a:ext cx="3594912" cy="1607127"/>
          </a:xfrm>
          <a:custGeom>
            <a:avLst/>
            <a:gdLst>
              <a:gd name="connsiteX0" fmla="*/ 279058 w 3594912"/>
              <a:gd name="connsiteY0" fmla="*/ 1246909 h 1607127"/>
              <a:gd name="connsiteX1" fmla="*/ 325239 w 3594912"/>
              <a:gd name="connsiteY1" fmla="*/ 1209964 h 1607127"/>
              <a:gd name="connsiteX2" fmla="*/ 362185 w 3594912"/>
              <a:gd name="connsiteY2" fmla="*/ 1200727 h 1607127"/>
              <a:gd name="connsiteX3" fmla="*/ 408367 w 3594912"/>
              <a:gd name="connsiteY3" fmla="*/ 1136073 h 1607127"/>
              <a:gd name="connsiteX4" fmla="*/ 436076 w 3594912"/>
              <a:gd name="connsiteY4" fmla="*/ 1108364 h 1607127"/>
              <a:gd name="connsiteX5" fmla="*/ 500730 w 3594912"/>
              <a:gd name="connsiteY5" fmla="*/ 1080655 h 1607127"/>
              <a:gd name="connsiteX6" fmla="*/ 546912 w 3594912"/>
              <a:gd name="connsiteY6" fmla="*/ 1062182 h 1607127"/>
              <a:gd name="connsiteX7" fmla="*/ 574621 w 3594912"/>
              <a:gd name="connsiteY7" fmla="*/ 1052946 h 1607127"/>
              <a:gd name="connsiteX8" fmla="*/ 602330 w 3594912"/>
              <a:gd name="connsiteY8" fmla="*/ 1034473 h 1607127"/>
              <a:gd name="connsiteX9" fmla="*/ 620803 w 3594912"/>
              <a:gd name="connsiteY9" fmla="*/ 1006764 h 1607127"/>
              <a:gd name="connsiteX10" fmla="*/ 666985 w 3594912"/>
              <a:gd name="connsiteY10" fmla="*/ 997527 h 1607127"/>
              <a:gd name="connsiteX11" fmla="*/ 713167 w 3594912"/>
              <a:gd name="connsiteY11" fmla="*/ 979055 h 1607127"/>
              <a:gd name="connsiteX12" fmla="*/ 1091858 w 3594912"/>
              <a:gd name="connsiteY12" fmla="*/ 988291 h 1607127"/>
              <a:gd name="connsiteX13" fmla="*/ 1489021 w 3594912"/>
              <a:gd name="connsiteY13" fmla="*/ 951346 h 1607127"/>
              <a:gd name="connsiteX14" fmla="*/ 1525967 w 3594912"/>
              <a:gd name="connsiteY14" fmla="*/ 932873 h 1607127"/>
              <a:gd name="connsiteX15" fmla="*/ 1618330 w 3594912"/>
              <a:gd name="connsiteY15" fmla="*/ 905164 h 1607127"/>
              <a:gd name="connsiteX16" fmla="*/ 1701458 w 3594912"/>
              <a:gd name="connsiteY16" fmla="*/ 868218 h 1607127"/>
              <a:gd name="connsiteX17" fmla="*/ 1793821 w 3594912"/>
              <a:gd name="connsiteY17" fmla="*/ 840509 h 1607127"/>
              <a:gd name="connsiteX18" fmla="*/ 1867712 w 3594912"/>
              <a:gd name="connsiteY18" fmla="*/ 822036 h 1607127"/>
              <a:gd name="connsiteX19" fmla="*/ 1904658 w 3594912"/>
              <a:gd name="connsiteY19" fmla="*/ 794327 h 1607127"/>
              <a:gd name="connsiteX20" fmla="*/ 1950839 w 3594912"/>
              <a:gd name="connsiteY20" fmla="*/ 720436 h 1607127"/>
              <a:gd name="connsiteX21" fmla="*/ 2033967 w 3594912"/>
              <a:gd name="connsiteY21" fmla="*/ 655782 h 1607127"/>
              <a:gd name="connsiteX22" fmla="*/ 2052439 w 3594912"/>
              <a:gd name="connsiteY22" fmla="*/ 600364 h 1607127"/>
              <a:gd name="connsiteX23" fmla="*/ 2061676 w 3594912"/>
              <a:gd name="connsiteY23" fmla="*/ 572655 h 1607127"/>
              <a:gd name="connsiteX24" fmla="*/ 2070912 w 3594912"/>
              <a:gd name="connsiteY24" fmla="*/ 535709 h 1607127"/>
              <a:gd name="connsiteX25" fmla="*/ 2098621 w 3594912"/>
              <a:gd name="connsiteY25" fmla="*/ 480291 h 1607127"/>
              <a:gd name="connsiteX26" fmla="*/ 2154039 w 3594912"/>
              <a:gd name="connsiteY26" fmla="*/ 443346 h 1607127"/>
              <a:gd name="connsiteX27" fmla="*/ 2181748 w 3594912"/>
              <a:gd name="connsiteY27" fmla="*/ 424873 h 1607127"/>
              <a:gd name="connsiteX28" fmla="*/ 2283348 w 3594912"/>
              <a:gd name="connsiteY28" fmla="*/ 434109 h 1607127"/>
              <a:gd name="connsiteX29" fmla="*/ 2384948 w 3594912"/>
              <a:gd name="connsiteY29" fmla="*/ 452582 h 1607127"/>
              <a:gd name="connsiteX30" fmla="*/ 2431130 w 3594912"/>
              <a:gd name="connsiteY30" fmla="*/ 471055 h 1607127"/>
              <a:gd name="connsiteX31" fmla="*/ 2837530 w 3594912"/>
              <a:gd name="connsiteY31" fmla="*/ 452582 h 1607127"/>
              <a:gd name="connsiteX32" fmla="*/ 2874476 w 3594912"/>
              <a:gd name="connsiteY32" fmla="*/ 434109 h 1607127"/>
              <a:gd name="connsiteX33" fmla="*/ 2902185 w 3594912"/>
              <a:gd name="connsiteY33" fmla="*/ 424873 h 1607127"/>
              <a:gd name="connsiteX34" fmla="*/ 2966839 w 3594912"/>
              <a:gd name="connsiteY34" fmla="*/ 378691 h 1607127"/>
              <a:gd name="connsiteX35" fmla="*/ 2994548 w 3594912"/>
              <a:gd name="connsiteY35" fmla="*/ 341746 h 1607127"/>
              <a:gd name="connsiteX36" fmla="*/ 3031494 w 3594912"/>
              <a:gd name="connsiteY36" fmla="*/ 295564 h 1607127"/>
              <a:gd name="connsiteX37" fmla="*/ 3040730 w 3594912"/>
              <a:gd name="connsiteY37" fmla="*/ 267855 h 1607127"/>
              <a:gd name="connsiteX38" fmla="*/ 3059203 w 3594912"/>
              <a:gd name="connsiteY38" fmla="*/ 240146 h 1607127"/>
              <a:gd name="connsiteX39" fmla="*/ 3123858 w 3594912"/>
              <a:gd name="connsiteY39" fmla="*/ 175491 h 1607127"/>
              <a:gd name="connsiteX40" fmla="*/ 3188512 w 3594912"/>
              <a:gd name="connsiteY40" fmla="*/ 110836 h 1607127"/>
              <a:gd name="connsiteX41" fmla="*/ 3225458 w 3594912"/>
              <a:gd name="connsiteY41" fmla="*/ 73891 h 1607127"/>
              <a:gd name="connsiteX42" fmla="*/ 3243930 w 3594912"/>
              <a:gd name="connsiteY42" fmla="*/ 46182 h 1607127"/>
              <a:gd name="connsiteX43" fmla="*/ 3336294 w 3594912"/>
              <a:gd name="connsiteY43" fmla="*/ 0 h 1607127"/>
              <a:gd name="connsiteX44" fmla="*/ 3456367 w 3594912"/>
              <a:gd name="connsiteY44" fmla="*/ 9236 h 1607127"/>
              <a:gd name="connsiteX45" fmla="*/ 3576439 w 3594912"/>
              <a:gd name="connsiteY45" fmla="*/ 203200 h 1607127"/>
              <a:gd name="connsiteX46" fmla="*/ 3594912 w 3594912"/>
              <a:gd name="connsiteY46" fmla="*/ 350982 h 1607127"/>
              <a:gd name="connsiteX47" fmla="*/ 3493312 w 3594912"/>
              <a:gd name="connsiteY47" fmla="*/ 757382 h 1607127"/>
              <a:gd name="connsiteX48" fmla="*/ 3243930 w 3594912"/>
              <a:gd name="connsiteY48" fmla="*/ 1256146 h 1607127"/>
              <a:gd name="connsiteX49" fmla="*/ 3197748 w 3594912"/>
              <a:gd name="connsiteY49" fmla="*/ 1293091 h 1607127"/>
              <a:gd name="connsiteX50" fmla="*/ 3105385 w 3594912"/>
              <a:gd name="connsiteY50" fmla="*/ 1357746 h 1607127"/>
              <a:gd name="connsiteX51" fmla="*/ 2985312 w 3594912"/>
              <a:gd name="connsiteY51" fmla="*/ 1413164 h 1607127"/>
              <a:gd name="connsiteX52" fmla="*/ 2948367 w 3594912"/>
              <a:gd name="connsiteY52" fmla="*/ 1422400 h 1607127"/>
              <a:gd name="connsiteX53" fmla="*/ 2874476 w 3594912"/>
              <a:gd name="connsiteY53" fmla="*/ 1459346 h 1607127"/>
              <a:gd name="connsiteX54" fmla="*/ 2763639 w 3594912"/>
              <a:gd name="connsiteY54" fmla="*/ 1524000 h 1607127"/>
              <a:gd name="connsiteX55" fmla="*/ 2735930 w 3594912"/>
              <a:gd name="connsiteY55" fmla="*/ 1533236 h 1607127"/>
              <a:gd name="connsiteX56" fmla="*/ 2634330 w 3594912"/>
              <a:gd name="connsiteY56" fmla="*/ 1551709 h 1607127"/>
              <a:gd name="connsiteX57" fmla="*/ 2560439 w 3594912"/>
              <a:gd name="connsiteY57" fmla="*/ 1570182 h 1607127"/>
              <a:gd name="connsiteX58" fmla="*/ 2283348 w 3594912"/>
              <a:gd name="connsiteY58" fmla="*/ 1579418 h 1607127"/>
              <a:gd name="connsiteX59" fmla="*/ 2172512 w 3594912"/>
              <a:gd name="connsiteY59" fmla="*/ 1588655 h 1607127"/>
              <a:gd name="connsiteX60" fmla="*/ 1793821 w 3594912"/>
              <a:gd name="connsiteY60" fmla="*/ 1607127 h 1607127"/>
              <a:gd name="connsiteX61" fmla="*/ 408367 w 3594912"/>
              <a:gd name="connsiteY61" fmla="*/ 1597891 h 1607127"/>
              <a:gd name="connsiteX62" fmla="*/ 205167 w 3594912"/>
              <a:gd name="connsiteY62" fmla="*/ 1570182 h 1607127"/>
              <a:gd name="connsiteX63" fmla="*/ 168221 w 3594912"/>
              <a:gd name="connsiteY63" fmla="*/ 1551709 h 1607127"/>
              <a:gd name="connsiteX64" fmla="*/ 66621 w 3594912"/>
              <a:gd name="connsiteY64" fmla="*/ 1533236 h 1607127"/>
              <a:gd name="connsiteX65" fmla="*/ 11203 w 3594912"/>
              <a:gd name="connsiteY65" fmla="*/ 1524000 h 1607127"/>
              <a:gd name="connsiteX66" fmla="*/ 20439 w 3594912"/>
              <a:gd name="connsiteY66" fmla="*/ 1431636 h 1607127"/>
              <a:gd name="connsiteX67" fmla="*/ 48148 w 3594912"/>
              <a:gd name="connsiteY67" fmla="*/ 1422400 h 1607127"/>
              <a:gd name="connsiteX68" fmla="*/ 57385 w 3594912"/>
              <a:gd name="connsiteY68" fmla="*/ 1394691 h 1607127"/>
              <a:gd name="connsiteX69" fmla="*/ 85094 w 3594912"/>
              <a:gd name="connsiteY69" fmla="*/ 1385455 h 1607127"/>
              <a:gd name="connsiteX70" fmla="*/ 131276 w 3594912"/>
              <a:gd name="connsiteY70" fmla="*/ 1348509 h 1607127"/>
              <a:gd name="connsiteX71" fmla="*/ 168221 w 3594912"/>
              <a:gd name="connsiteY71" fmla="*/ 1311564 h 1607127"/>
              <a:gd name="connsiteX72" fmla="*/ 214403 w 3594912"/>
              <a:gd name="connsiteY72" fmla="*/ 1293091 h 1607127"/>
              <a:gd name="connsiteX73" fmla="*/ 279058 w 3594912"/>
              <a:gd name="connsiteY73" fmla="*/ 1246909 h 160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594912" h="1607127">
                <a:moveTo>
                  <a:pt x="279058" y="1246909"/>
                </a:moveTo>
                <a:cubicBezTo>
                  <a:pt x="297531" y="1233054"/>
                  <a:pt x="308006" y="1219538"/>
                  <a:pt x="325239" y="1209964"/>
                </a:cubicBezTo>
                <a:cubicBezTo>
                  <a:pt x="336336" y="1203799"/>
                  <a:pt x="351163" y="1207025"/>
                  <a:pt x="362185" y="1200727"/>
                </a:cubicBezTo>
                <a:cubicBezTo>
                  <a:pt x="396965" y="1180853"/>
                  <a:pt x="386862" y="1166180"/>
                  <a:pt x="408367" y="1136073"/>
                </a:cubicBezTo>
                <a:cubicBezTo>
                  <a:pt x="415959" y="1125444"/>
                  <a:pt x="426041" y="1116726"/>
                  <a:pt x="436076" y="1108364"/>
                </a:cubicBezTo>
                <a:cubicBezTo>
                  <a:pt x="468545" y="1081306"/>
                  <a:pt x="459650" y="1094348"/>
                  <a:pt x="500730" y="1080655"/>
                </a:cubicBezTo>
                <a:cubicBezTo>
                  <a:pt x="516459" y="1075412"/>
                  <a:pt x="531388" y="1068004"/>
                  <a:pt x="546912" y="1062182"/>
                </a:cubicBezTo>
                <a:cubicBezTo>
                  <a:pt x="556028" y="1058764"/>
                  <a:pt x="565385" y="1056025"/>
                  <a:pt x="574621" y="1052946"/>
                </a:cubicBezTo>
                <a:cubicBezTo>
                  <a:pt x="583857" y="1046788"/>
                  <a:pt x="594481" y="1042322"/>
                  <a:pt x="602330" y="1034473"/>
                </a:cubicBezTo>
                <a:cubicBezTo>
                  <a:pt x="610179" y="1026624"/>
                  <a:pt x="611165" y="1012272"/>
                  <a:pt x="620803" y="1006764"/>
                </a:cubicBezTo>
                <a:cubicBezTo>
                  <a:pt x="634433" y="998975"/>
                  <a:pt x="651948" y="1002038"/>
                  <a:pt x="666985" y="997527"/>
                </a:cubicBezTo>
                <a:cubicBezTo>
                  <a:pt x="682866" y="992763"/>
                  <a:pt x="697773" y="985212"/>
                  <a:pt x="713167" y="979055"/>
                </a:cubicBezTo>
                <a:cubicBezTo>
                  <a:pt x="839397" y="982134"/>
                  <a:pt x="965632" y="991528"/>
                  <a:pt x="1091858" y="988291"/>
                </a:cubicBezTo>
                <a:cubicBezTo>
                  <a:pt x="1310579" y="982683"/>
                  <a:pt x="1344087" y="975501"/>
                  <a:pt x="1489021" y="951346"/>
                </a:cubicBezTo>
                <a:cubicBezTo>
                  <a:pt x="1501336" y="945188"/>
                  <a:pt x="1513183" y="937987"/>
                  <a:pt x="1525967" y="932873"/>
                </a:cubicBezTo>
                <a:cubicBezTo>
                  <a:pt x="1563448" y="917880"/>
                  <a:pt x="1582038" y="914237"/>
                  <a:pt x="1618330" y="905164"/>
                </a:cubicBezTo>
                <a:cubicBezTo>
                  <a:pt x="1650517" y="889071"/>
                  <a:pt x="1666079" y="880011"/>
                  <a:pt x="1701458" y="868218"/>
                </a:cubicBezTo>
                <a:cubicBezTo>
                  <a:pt x="1731952" y="858053"/>
                  <a:pt x="1762850" y="849112"/>
                  <a:pt x="1793821" y="840509"/>
                </a:cubicBezTo>
                <a:cubicBezTo>
                  <a:pt x="1818283" y="833714"/>
                  <a:pt x="1867712" y="822036"/>
                  <a:pt x="1867712" y="822036"/>
                </a:cubicBezTo>
                <a:cubicBezTo>
                  <a:pt x="1880027" y="812800"/>
                  <a:pt x="1894640" y="806015"/>
                  <a:pt x="1904658" y="794327"/>
                </a:cubicBezTo>
                <a:cubicBezTo>
                  <a:pt x="1960918" y="728691"/>
                  <a:pt x="1880317" y="785081"/>
                  <a:pt x="1950839" y="720436"/>
                </a:cubicBezTo>
                <a:cubicBezTo>
                  <a:pt x="1976716" y="696716"/>
                  <a:pt x="2033967" y="655782"/>
                  <a:pt x="2033967" y="655782"/>
                </a:cubicBezTo>
                <a:lnTo>
                  <a:pt x="2052439" y="600364"/>
                </a:lnTo>
                <a:cubicBezTo>
                  <a:pt x="2055518" y="591128"/>
                  <a:pt x="2059315" y="582100"/>
                  <a:pt x="2061676" y="572655"/>
                </a:cubicBezTo>
                <a:cubicBezTo>
                  <a:pt x="2064755" y="560340"/>
                  <a:pt x="2067425" y="547915"/>
                  <a:pt x="2070912" y="535709"/>
                </a:cubicBezTo>
                <a:cubicBezTo>
                  <a:pt x="2076245" y="517041"/>
                  <a:pt x="2083199" y="493785"/>
                  <a:pt x="2098621" y="480291"/>
                </a:cubicBezTo>
                <a:cubicBezTo>
                  <a:pt x="2115329" y="465671"/>
                  <a:pt x="2135566" y="455661"/>
                  <a:pt x="2154039" y="443346"/>
                </a:cubicBezTo>
                <a:lnTo>
                  <a:pt x="2181748" y="424873"/>
                </a:lnTo>
                <a:cubicBezTo>
                  <a:pt x="2215615" y="427952"/>
                  <a:pt x="2249550" y="430354"/>
                  <a:pt x="2283348" y="434109"/>
                </a:cubicBezTo>
                <a:cubicBezTo>
                  <a:pt x="2312188" y="437313"/>
                  <a:pt x="2355093" y="442630"/>
                  <a:pt x="2384948" y="452582"/>
                </a:cubicBezTo>
                <a:cubicBezTo>
                  <a:pt x="2400677" y="457825"/>
                  <a:pt x="2415736" y="464897"/>
                  <a:pt x="2431130" y="471055"/>
                </a:cubicBezTo>
                <a:cubicBezTo>
                  <a:pt x="2566597" y="464897"/>
                  <a:pt x="2702392" y="463844"/>
                  <a:pt x="2837530" y="452582"/>
                </a:cubicBezTo>
                <a:cubicBezTo>
                  <a:pt x="2851251" y="451439"/>
                  <a:pt x="2861820" y="439533"/>
                  <a:pt x="2874476" y="434109"/>
                </a:cubicBezTo>
                <a:cubicBezTo>
                  <a:pt x="2883425" y="430274"/>
                  <a:pt x="2892949" y="427952"/>
                  <a:pt x="2902185" y="424873"/>
                </a:cubicBezTo>
                <a:cubicBezTo>
                  <a:pt x="2917918" y="414384"/>
                  <a:pt x="2955383" y="390147"/>
                  <a:pt x="2966839" y="378691"/>
                </a:cubicBezTo>
                <a:cubicBezTo>
                  <a:pt x="2977724" y="367806"/>
                  <a:pt x="2985312" y="354061"/>
                  <a:pt x="2994548" y="341746"/>
                </a:cubicBezTo>
                <a:cubicBezTo>
                  <a:pt x="3017766" y="272094"/>
                  <a:pt x="2983746" y="355249"/>
                  <a:pt x="3031494" y="295564"/>
                </a:cubicBezTo>
                <a:cubicBezTo>
                  <a:pt x="3037576" y="287962"/>
                  <a:pt x="3036376" y="276563"/>
                  <a:pt x="3040730" y="267855"/>
                </a:cubicBezTo>
                <a:cubicBezTo>
                  <a:pt x="3045694" y="257926"/>
                  <a:pt x="3051777" y="248397"/>
                  <a:pt x="3059203" y="240146"/>
                </a:cubicBezTo>
                <a:cubicBezTo>
                  <a:pt x="3079592" y="217491"/>
                  <a:pt x="3102306" y="197043"/>
                  <a:pt x="3123858" y="175491"/>
                </a:cubicBezTo>
                <a:lnTo>
                  <a:pt x="3188512" y="110836"/>
                </a:lnTo>
                <a:cubicBezTo>
                  <a:pt x="3200827" y="98521"/>
                  <a:pt x="3215797" y="88382"/>
                  <a:pt x="3225458" y="73891"/>
                </a:cubicBezTo>
                <a:cubicBezTo>
                  <a:pt x="3231615" y="64655"/>
                  <a:pt x="3235576" y="53492"/>
                  <a:pt x="3243930" y="46182"/>
                </a:cubicBezTo>
                <a:cubicBezTo>
                  <a:pt x="3287917" y="7692"/>
                  <a:pt x="3290384" y="11477"/>
                  <a:pt x="3336294" y="0"/>
                </a:cubicBezTo>
                <a:cubicBezTo>
                  <a:pt x="3376318" y="3079"/>
                  <a:pt x="3418700" y="-4642"/>
                  <a:pt x="3456367" y="9236"/>
                </a:cubicBezTo>
                <a:cubicBezTo>
                  <a:pt x="3515269" y="30937"/>
                  <a:pt x="3564239" y="177056"/>
                  <a:pt x="3576439" y="203200"/>
                </a:cubicBezTo>
                <a:cubicBezTo>
                  <a:pt x="3582597" y="252461"/>
                  <a:pt x="3594912" y="301338"/>
                  <a:pt x="3594912" y="350982"/>
                </a:cubicBezTo>
                <a:cubicBezTo>
                  <a:pt x="3594912" y="514224"/>
                  <a:pt x="3558760" y="601313"/>
                  <a:pt x="3493312" y="757382"/>
                </a:cubicBezTo>
                <a:cubicBezTo>
                  <a:pt x="3447577" y="866441"/>
                  <a:pt x="3333672" y="1130507"/>
                  <a:pt x="3243930" y="1256146"/>
                </a:cubicBezTo>
                <a:cubicBezTo>
                  <a:pt x="3232472" y="1272188"/>
                  <a:pt x="3213645" y="1281433"/>
                  <a:pt x="3197748" y="1293091"/>
                </a:cubicBezTo>
                <a:cubicBezTo>
                  <a:pt x="3167442" y="1315315"/>
                  <a:pt x="3137452" y="1338149"/>
                  <a:pt x="3105385" y="1357746"/>
                </a:cubicBezTo>
                <a:cubicBezTo>
                  <a:pt x="3080757" y="1372796"/>
                  <a:pt x="3018472" y="1402111"/>
                  <a:pt x="2985312" y="1413164"/>
                </a:cubicBezTo>
                <a:cubicBezTo>
                  <a:pt x="2973269" y="1417178"/>
                  <a:pt x="2960682" y="1419321"/>
                  <a:pt x="2948367" y="1422400"/>
                </a:cubicBezTo>
                <a:cubicBezTo>
                  <a:pt x="2923737" y="1434715"/>
                  <a:pt x="2898262" y="1445471"/>
                  <a:pt x="2874476" y="1459346"/>
                </a:cubicBezTo>
                <a:cubicBezTo>
                  <a:pt x="2808856" y="1497624"/>
                  <a:pt x="2863183" y="1490820"/>
                  <a:pt x="2763639" y="1524000"/>
                </a:cubicBezTo>
                <a:cubicBezTo>
                  <a:pt x="2754403" y="1527079"/>
                  <a:pt x="2745434" y="1531124"/>
                  <a:pt x="2735930" y="1533236"/>
                </a:cubicBezTo>
                <a:cubicBezTo>
                  <a:pt x="2661871" y="1549694"/>
                  <a:pt x="2701521" y="1534911"/>
                  <a:pt x="2634330" y="1551709"/>
                </a:cubicBezTo>
                <a:cubicBezTo>
                  <a:pt x="2598915" y="1560563"/>
                  <a:pt x="2604579" y="1567660"/>
                  <a:pt x="2560439" y="1570182"/>
                </a:cubicBezTo>
                <a:cubicBezTo>
                  <a:pt x="2468175" y="1575454"/>
                  <a:pt x="2375712" y="1576339"/>
                  <a:pt x="2283348" y="1579418"/>
                </a:cubicBezTo>
                <a:cubicBezTo>
                  <a:pt x="2246403" y="1582497"/>
                  <a:pt x="2209547" y="1586972"/>
                  <a:pt x="2172512" y="1588655"/>
                </a:cubicBezTo>
                <a:cubicBezTo>
                  <a:pt x="1779095" y="1606538"/>
                  <a:pt x="1994710" y="1584807"/>
                  <a:pt x="1793821" y="1607127"/>
                </a:cubicBezTo>
                <a:lnTo>
                  <a:pt x="408367" y="1597891"/>
                </a:lnTo>
                <a:cubicBezTo>
                  <a:pt x="340025" y="1596302"/>
                  <a:pt x="205167" y="1570182"/>
                  <a:pt x="205167" y="1570182"/>
                </a:cubicBezTo>
                <a:cubicBezTo>
                  <a:pt x="192852" y="1564024"/>
                  <a:pt x="181113" y="1556544"/>
                  <a:pt x="168221" y="1551709"/>
                </a:cubicBezTo>
                <a:cubicBezTo>
                  <a:pt x="140741" y="1541404"/>
                  <a:pt x="91387" y="1537046"/>
                  <a:pt x="66621" y="1533236"/>
                </a:cubicBezTo>
                <a:cubicBezTo>
                  <a:pt x="48111" y="1530388"/>
                  <a:pt x="29676" y="1527079"/>
                  <a:pt x="11203" y="1524000"/>
                </a:cubicBezTo>
                <a:cubicBezTo>
                  <a:pt x="6266" y="1504250"/>
                  <a:pt x="-15885" y="1443744"/>
                  <a:pt x="20439" y="1431636"/>
                </a:cubicBezTo>
                <a:lnTo>
                  <a:pt x="48148" y="1422400"/>
                </a:lnTo>
                <a:cubicBezTo>
                  <a:pt x="51227" y="1413164"/>
                  <a:pt x="50501" y="1401575"/>
                  <a:pt x="57385" y="1394691"/>
                </a:cubicBezTo>
                <a:cubicBezTo>
                  <a:pt x="64269" y="1387807"/>
                  <a:pt x="76838" y="1390615"/>
                  <a:pt x="85094" y="1385455"/>
                </a:cubicBezTo>
                <a:cubicBezTo>
                  <a:pt x="101811" y="1375007"/>
                  <a:pt x="116542" y="1361606"/>
                  <a:pt x="131276" y="1348509"/>
                </a:cubicBezTo>
                <a:cubicBezTo>
                  <a:pt x="144293" y="1336938"/>
                  <a:pt x="153730" y="1321225"/>
                  <a:pt x="168221" y="1311564"/>
                </a:cubicBezTo>
                <a:cubicBezTo>
                  <a:pt x="182016" y="1302367"/>
                  <a:pt x="199910" y="1301143"/>
                  <a:pt x="214403" y="1293091"/>
                </a:cubicBezTo>
                <a:cubicBezTo>
                  <a:pt x="227860" y="1285615"/>
                  <a:pt x="260585" y="1260764"/>
                  <a:pt x="279058" y="12469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28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Epsom &amp; Ewell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Sharpe</dc:creator>
  <cp:lastModifiedBy>Jon Sharpe</cp:lastModifiedBy>
  <cp:revision>28</cp:revision>
  <cp:lastPrinted>2022-03-17T09:40:57Z</cp:lastPrinted>
  <dcterms:created xsi:type="dcterms:W3CDTF">2020-10-29T07:58:15Z</dcterms:created>
  <dcterms:modified xsi:type="dcterms:W3CDTF">2025-09-26T12:14:26Z</dcterms:modified>
</cp:coreProperties>
</file>